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8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8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0" y="0"/>
            <a:ext cx="864210" cy="80356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/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МОИ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/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7" y="763740"/>
            <a:ext cx="1813003" cy="18130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22" y="695985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3" y="855229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04" y="1011360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8" y="940783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6" y="902504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7" y="760511"/>
            <a:ext cx="1780309" cy="1780309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8370" y="3323446"/>
            <a:ext cx="28194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22044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2695 0.4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5 L 0.25521 0.4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1432 0.46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2543 0.48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2024-07-27T19:39:09Z</dcterms:created>
  <dcterms:modified xsi:type="dcterms:W3CDTF">2024-11-20T12:06:41Z</dcterms:modified>
</cp:coreProperties>
</file>