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tags" Target="../tags/tag1.xml"/><Relationship Id="rId21" Type="http://schemas.openxmlformats.org/officeDocument/2006/relationships/image" Target="../media/image18.png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81" y="0"/>
            <a:ext cx="726619" cy="675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>
            <a:fillRect/>
          </a:stretch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>
            <a:fillRect/>
          </a:stretch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>
            <a:fillRect/>
          </a:stretch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649795" y="3805778"/>
            <a:ext cx="1234012" cy="12278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2499"/>
          <a:stretch>
            <a:fillRect/>
          </a:stretch>
        </p:blipFill>
        <p:spPr>
          <a:xfrm>
            <a:off x="539035" y="3999736"/>
            <a:ext cx="1483173" cy="862047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>
            <a:fillRect/>
          </a:stretch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09" y="1280563"/>
            <a:ext cx="3903548" cy="3580774"/>
          </a:xfrm>
          <a:prstGeom prst="rect">
            <a:avLst/>
          </a:prstGeom>
        </p:spPr>
      </p:pic>
      <p:pic>
        <p:nvPicPr>
          <p:cNvPr id="40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>
            <a:fillRect/>
          </a:stretch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650" y="5076980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4628" y="707237"/>
            <a:ext cx="487363" cy="487363"/>
          </a:xfrm>
          <a:prstGeom prst="rect">
            <a:avLst/>
          </a:prstGeom>
        </p:spPr>
      </p:pic>
      <p:pic>
        <p:nvPicPr>
          <p:cNvPr id="28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42" y="3728374"/>
            <a:ext cx="1437850" cy="13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81695" y="1431925"/>
            <a:ext cx="35909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00023 C 0.01718 -0.01505 0.0026 -0.00301 0.01354 -0.01111 C 0.01562 -0.01273 0.01731 -0.01458 0.01966 -0.01574 C 0.02421 -0.01806 0.0289 -0.01944 0.03346 -0.0213 C 0.03776 -0.02315 0.04778 -0.02708 0.05195 -0.02755 C 0.0776 -0.03356 0.07981 -0.03333 0.10338 -0.03542 L 0.17617 -0.03495 C 0.18372 -0.03495 0.19127 -0.03472 0.19856 -0.03426 C 0.20286 -0.03403 0.20729 -0.0331 0.21158 -0.03264 C 0.23724 -0.02963 0.21862 -0.03241 0.247 -0.0287 C 0.25247 -0.02778 0.25807 -0.02708 0.2638 -0.02639 C 0.28086 -0.02407 0.28059 -0.02523 0.29843 -0.0213 C 0.30299 -0.02037 0.30755 -0.01852 0.31224 -0.01736 C 0.32278 -0.01505 0.33359 -0.01319 0.3444 -0.01111 C 0.34895 -0.01018 0.35364 -0.00972 0.3582 -0.0088 L 0.39661 -0.00069 C 0.40312 0.00046 0.41015 0.00139 0.41666 0.00301 L 0.44674 0.01111 L 0.44674 0.01157 " pathEditMode="relative" rAng="0" ptsTypes="AAAAAAAAAAAAAAAAAA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3" grpId="0" animBg="1"/>
      <p:bldP spid="43" grpId="1" animBg="1"/>
      <p:bldP spid="41" grpId="0" animBg="1"/>
      <p:bldP spid="4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2024-04-13T20:46:00Z</dcterms:created>
  <dcterms:modified xsi:type="dcterms:W3CDTF">2024-07-05T12:15:12Z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C48A7477E180469AB798AE0448544C70_12</vt:lpwstr>
  </property>
  <property fmtid="{D5CDD505-2E9C-101B-9397-08002B2CF9AE}" pid="3" name="KSOProductBuildVer">
    <vt:lpwstr>1033-12.2.0.17119</vt:lpwstr>
  </property>
</Properties>
</file>