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1.mp3"/><Relationship Id="rId8" Type="http://schemas.microsoft.com/office/2007/relationships/media" Target="../media/media1.mp3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image16.wdp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1973580"/>
            <a:ext cx="346710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