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>
        <p:scale>
          <a:sx n="33" d="100"/>
          <a:sy n="33" d="100"/>
        </p:scale>
        <p:origin x="3102" y="17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900387" y="1331120"/>
            <a:ext cx="2575886" cy="3640530"/>
            <a:chOff x="900387" y="1331120"/>
            <a:chExt cx="2575886" cy="3640530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АНКИ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900387" y="2257574"/>
              <a:ext cx="2575886" cy="2714076"/>
              <a:chOff x="561789" y="2016158"/>
              <a:chExt cx="3370757" cy="3551590"/>
            </a:xfrm>
          </p:grpSpPr>
          <p:pic>
            <p:nvPicPr>
              <p:cNvPr id="16" name="Рисунок 15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789" y="2016158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234" y="3654610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8" name="Рисунок 17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9408" y="2016158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9" name="Рисунок 18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0963" y="3654610"/>
                <a:ext cx="1913138" cy="1913138"/>
              </a:xfrm>
              <a:prstGeom prst="rect">
                <a:avLst/>
              </a:prstGeom>
            </p:spPr>
          </p:pic>
        </p:grpSp>
      </p:grpSp>
      <p:grpSp>
        <p:nvGrpSpPr>
          <p:cNvPr id="24" name="Группа 23"/>
          <p:cNvGrpSpPr/>
          <p:nvPr/>
        </p:nvGrpSpPr>
        <p:grpSpPr>
          <a:xfrm>
            <a:off x="5312224" y="1322394"/>
            <a:ext cx="2704154" cy="4065612"/>
            <a:chOff x="5312224" y="1322394"/>
            <a:chExt cx="2704154" cy="4065612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АНКИ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Рисунок 20" descr="Изображение выглядит как мультфильм, Графика, рисуно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224" y="2050112"/>
              <a:ext cx="2111890" cy="2111890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мультфильм, Графика, рисуно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17" y="3276116"/>
              <a:ext cx="2111890" cy="2111890"/>
            </a:xfrm>
            <a:prstGeom prst="rect">
              <a:avLst/>
            </a:prstGeom>
          </p:spPr>
        </p:pic>
      </p:grpSp>
      <p:grpSp>
        <p:nvGrpSpPr>
          <p:cNvPr id="34" name="Группа 33"/>
          <p:cNvGrpSpPr/>
          <p:nvPr/>
        </p:nvGrpSpPr>
        <p:grpSpPr>
          <a:xfrm>
            <a:off x="378062" y="1339040"/>
            <a:ext cx="3203044" cy="3990840"/>
            <a:chOff x="445220" y="1285488"/>
            <a:chExt cx="3203044" cy="3990840"/>
          </a:xfrm>
        </p:grpSpPr>
        <p:pic>
          <p:nvPicPr>
            <p:cNvPr id="27" name="Рисунок 26" descr="Изображение выглядит как мультфильм, бревенчатая хижина, дом, кабина&#10;&#10;Автоматически созданное описание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20" y="2073284"/>
              <a:ext cx="3203044" cy="320304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40349" y="1285488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ІМ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D262A32-16C7-EF48-4A91-9474887DD79F}"/>
              </a:ext>
            </a:extLst>
          </p:cNvPr>
          <p:cNvGrpSpPr/>
          <p:nvPr/>
        </p:nvGrpSpPr>
        <p:grpSpPr>
          <a:xfrm>
            <a:off x="5457101" y="1377140"/>
            <a:ext cx="2488677" cy="3319781"/>
            <a:chOff x="8655373" y="8556364"/>
            <a:chExt cx="2488677" cy="3319781"/>
          </a:xfrm>
        </p:grpSpPr>
        <p:pic>
          <p:nvPicPr>
            <p:cNvPr id="8" name="Рисунок 7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FAB1D41-24E2-6689-E698-5C8BC0E2E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9" t="65756" r="35925"/>
            <a:stretch/>
          </p:blipFill>
          <p:spPr>
            <a:xfrm>
              <a:off x="8813861" y="9527699"/>
              <a:ext cx="2171700" cy="234844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8DC6A8-650B-02EF-E4F9-40EDB8480525}"/>
                </a:ext>
              </a:extLst>
            </p:cNvPr>
            <p:cNvSpPr txBox="1"/>
            <p:nvPr/>
          </p:nvSpPr>
          <p:spPr>
            <a:xfrm>
              <a:off x="8655373" y="85563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ІМ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488504" y="1302562"/>
            <a:ext cx="3429000" cy="4015609"/>
            <a:chOff x="468184" y="1305790"/>
            <a:chExt cx="3429000" cy="4015609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84" y="1892399"/>
              <a:ext cx="3429000" cy="34290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977882" y="130579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Прямая со стрелкой 38"/>
            <p:cNvCxnSpPr/>
            <p:nvPr/>
          </p:nvCxnSpPr>
          <p:spPr>
            <a:xfrm>
              <a:off x="1195057" y="2705982"/>
              <a:ext cx="603639" cy="112509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Группа 43"/>
          <p:cNvGrpSpPr/>
          <p:nvPr/>
        </p:nvGrpSpPr>
        <p:grpSpPr>
          <a:xfrm>
            <a:off x="5243192" y="1333445"/>
            <a:ext cx="2945571" cy="3823785"/>
            <a:chOff x="5222872" y="1336673"/>
            <a:chExt cx="2945571" cy="3823785"/>
          </a:xfrm>
        </p:grpSpPr>
        <p:sp>
          <p:nvSpPr>
            <p:cNvPr id="37" name="TextBox 36"/>
            <p:cNvSpPr txBox="1"/>
            <p:nvPr/>
          </p:nvSpPr>
          <p:spPr>
            <a:xfrm>
              <a:off x="5470829" y="1336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Рисунок 42" descr="Изображение выглядит как пить, коктейль, сок, Коктейльный гарнир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872" y="2214887"/>
              <a:ext cx="2945571" cy="2945571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4962310" y="1303375"/>
            <a:ext cx="3386384" cy="4084631"/>
            <a:chOff x="5074812" y="1320024"/>
            <a:chExt cx="3386384" cy="4084631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812" y="2018271"/>
              <a:ext cx="3386384" cy="338638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5570230" y="132002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ОДА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344987" y="1278990"/>
            <a:ext cx="3361878" cy="4266722"/>
            <a:chOff x="457489" y="1295639"/>
            <a:chExt cx="3361878" cy="4266722"/>
          </a:xfrm>
        </p:grpSpPr>
        <p:sp>
          <p:nvSpPr>
            <p:cNvPr id="47" name="TextBox 46"/>
            <p:cNvSpPr txBox="1"/>
            <p:nvPr/>
          </p:nvSpPr>
          <p:spPr>
            <a:xfrm>
              <a:off x="1030125" y="129563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ОДА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9" name="Рисунок 48" descr="Изображение выглядит как башмак, обувь, Обувь для ходьбы, сникеры&#10;&#10;Автоматически созданное описание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008" y="3997012"/>
              <a:ext cx="1434220" cy="1434220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латье, рисунок, зарисовка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38" y="3581913"/>
              <a:ext cx="1980448" cy="1980448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911" y="2122114"/>
              <a:ext cx="1784456" cy="1784456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дежда, сорочка, шаблон, рукав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89" y="2147404"/>
              <a:ext cx="1674119" cy="1674119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893603" y="1295197"/>
            <a:ext cx="2526106" cy="3271832"/>
            <a:chOff x="1003706" y="1319617"/>
            <a:chExt cx="2526106" cy="3271832"/>
          </a:xfrm>
        </p:grpSpPr>
        <p:pic>
          <p:nvPicPr>
            <p:cNvPr id="58" name="Picture 6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13" b="7696"/>
            <a:stretch>
              <a:fillRect/>
            </a:stretch>
          </p:blipFill>
          <p:spPr bwMode="auto">
            <a:xfrm>
              <a:off x="1003706" y="2535252"/>
              <a:ext cx="2506167" cy="2056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1041135" y="1319617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4927510" y="1278955"/>
            <a:ext cx="3537629" cy="4140245"/>
            <a:chOff x="5037613" y="1303375"/>
            <a:chExt cx="3537629" cy="4140245"/>
          </a:xfrm>
        </p:grpSpPr>
        <p:sp>
          <p:nvSpPr>
            <p:cNvPr id="61" name="TextBox 60"/>
            <p:cNvSpPr txBox="1"/>
            <p:nvPr/>
          </p:nvSpPr>
          <p:spPr>
            <a:xfrm>
              <a:off x="5584573" y="130337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7613" y="1905991"/>
              <a:ext cx="3537629" cy="3537629"/>
            </a:xfrm>
            <a:prstGeom prst="rect">
              <a:avLst/>
            </a:prstGeom>
          </p:spPr>
        </p:pic>
      </p:grpSp>
      <p:grpSp>
        <p:nvGrpSpPr>
          <p:cNvPr id="72" name="Группа 71"/>
          <p:cNvGrpSpPr/>
          <p:nvPr/>
        </p:nvGrpSpPr>
        <p:grpSpPr>
          <a:xfrm>
            <a:off x="4997906" y="1312288"/>
            <a:ext cx="3527796" cy="4402148"/>
            <a:chOff x="5025563" y="1331120"/>
            <a:chExt cx="3527796" cy="4402148"/>
          </a:xfrm>
        </p:grpSpPr>
        <p:sp>
          <p:nvSpPr>
            <p:cNvPr id="66" name="TextBox 65"/>
            <p:cNvSpPr txBox="1"/>
            <p:nvPr/>
          </p:nvSpPr>
          <p:spPr>
            <a:xfrm>
              <a:off x="5584572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ОНЯ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8" name="Рисунок 67" descr="Изображение выглядит как мультфильм, обувь, кукла, аниме&#10;&#10;Автоматически созданное описание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563" y="2205472"/>
              <a:ext cx="3527796" cy="3527796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272968" y="1271431"/>
            <a:ext cx="3709607" cy="4386063"/>
            <a:chOff x="300625" y="1290263"/>
            <a:chExt cx="3709607" cy="4386063"/>
          </a:xfrm>
        </p:grpSpPr>
        <p:sp>
          <p:nvSpPr>
            <p:cNvPr id="65" name="TextBox 64"/>
            <p:cNvSpPr txBox="1"/>
            <p:nvPr/>
          </p:nvSpPr>
          <p:spPr>
            <a:xfrm>
              <a:off x="977882" y="129026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ОНЯ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Рисунок 69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5" y="1966719"/>
              <a:ext cx="3709607" cy="3709607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649226" y="1302562"/>
            <a:ext cx="2846698" cy="3828026"/>
            <a:chOff x="718815" y="1290263"/>
            <a:chExt cx="2846698" cy="3828026"/>
          </a:xfrm>
        </p:grpSpPr>
        <p:sp>
          <p:nvSpPr>
            <p:cNvPr id="73" name="TextBox 72"/>
            <p:cNvSpPr txBox="1"/>
            <p:nvPr/>
          </p:nvSpPr>
          <p:spPr>
            <a:xfrm>
              <a:off x="968168" y="129026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Рисунок 75" descr="Изображение выглядит как Мотыльки и бабочки, насекомое, беспозвоночный, бабочка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15" y="2271591"/>
              <a:ext cx="2846698" cy="2846698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5099590" y="1339310"/>
            <a:ext cx="3290777" cy="4054829"/>
            <a:chOff x="5169179" y="1327011"/>
            <a:chExt cx="3290777" cy="4054829"/>
          </a:xfrm>
        </p:grpSpPr>
        <p:sp>
          <p:nvSpPr>
            <p:cNvPr id="74" name="TextBox 73"/>
            <p:cNvSpPr txBox="1"/>
            <p:nvPr/>
          </p:nvSpPr>
          <p:spPr>
            <a:xfrm>
              <a:off x="5536738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 descr="Изображение выглядит как бутылка, Предметная фотография, Банка Мейсона, кры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179" y="2091063"/>
              <a:ext cx="3290777" cy="3290777"/>
            </a:xfrm>
            <a:prstGeom prst="rect">
              <a:avLst/>
            </a:prstGeom>
          </p:spPr>
        </p:pic>
      </p:grpSp>
      <p:grpSp>
        <p:nvGrpSpPr>
          <p:cNvPr id="88" name="Группа 87"/>
          <p:cNvGrpSpPr/>
          <p:nvPr/>
        </p:nvGrpSpPr>
        <p:grpSpPr>
          <a:xfrm>
            <a:off x="5213585" y="1308178"/>
            <a:ext cx="3002972" cy="3936689"/>
            <a:chOff x="5217749" y="1309730"/>
            <a:chExt cx="3002972" cy="3936689"/>
          </a:xfrm>
        </p:grpSpPr>
        <p:sp>
          <p:nvSpPr>
            <p:cNvPr id="82" name="TextBox 81"/>
            <p:cNvSpPr txBox="1"/>
            <p:nvPr/>
          </p:nvSpPr>
          <p:spPr>
            <a:xfrm>
              <a:off x="5549664" y="130973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АЛАТ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Рисунок 83" descr="Изображение выглядит как производить, Натуральные продукты, Цельные продукты, Местные пищевые продукты&#10;&#10;Автоматически созданное описание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749" y="2243447"/>
              <a:ext cx="3002972" cy="3002972"/>
            </a:xfrm>
            <a:prstGeom prst="rect">
              <a:avLst/>
            </a:prstGeom>
          </p:spPr>
        </p:pic>
      </p:grpSp>
      <p:grpSp>
        <p:nvGrpSpPr>
          <p:cNvPr id="87" name="Группа 86"/>
          <p:cNvGrpSpPr/>
          <p:nvPr/>
        </p:nvGrpSpPr>
        <p:grpSpPr>
          <a:xfrm>
            <a:off x="137826" y="1308833"/>
            <a:ext cx="4055921" cy="4539097"/>
            <a:chOff x="141990" y="1310385"/>
            <a:chExt cx="4055921" cy="4539097"/>
          </a:xfrm>
        </p:grpSpPr>
        <p:sp>
          <p:nvSpPr>
            <p:cNvPr id="81" name="TextBox 80"/>
            <p:cNvSpPr txBox="1"/>
            <p:nvPr/>
          </p:nvSpPr>
          <p:spPr>
            <a:xfrm>
              <a:off x="976811" y="131038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Х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АЛАТ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6" name="Рисунок 85" descr="Изображение выглядит как одежда, халат, мод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90" y="1793561"/>
              <a:ext cx="4055921" cy="4055921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FBA04E6-D0F8-05CD-010E-592861A9ECB7}"/>
              </a:ext>
            </a:extLst>
          </p:cNvPr>
          <p:cNvGrpSpPr/>
          <p:nvPr/>
        </p:nvGrpSpPr>
        <p:grpSpPr>
          <a:xfrm>
            <a:off x="884393" y="1335212"/>
            <a:ext cx="2702127" cy="3850958"/>
            <a:chOff x="-561052" y="8650009"/>
            <a:chExt cx="2702127" cy="3850958"/>
          </a:xfrm>
        </p:grpSpPr>
        <p:pic>
          <p:nvPicPr>
            <p:cNvPr id="11" name="Рисунок 10" descr="Изображение выглядит как цвет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0D0C2ADD-0F66-551A-F9F9-C3A330BC2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1052" y="9798840"/>
              <a:ext cx="2702127" cy="270212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6CCE741-4E47-DB07-7BA3-B46DD0FA7F6C}"/>
                </a:ext>
              </a:extLst>
            </p:cNvPr>
            <p:cNvSpPr txBox="1"/>
            <p:nvPr/>
          </p:nvSpPr>
          <p:spPr>
            <a:xfrm>
              <a:off x="-415890" y="865000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КВ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ІТКА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53CA2224-AC6A-7289-C0FE-7DC006428A12}"/>
              </a:ext>
            </a:extLst>
          </p:cNvPr>
          <p:cNvGrpSpPr/>
          <p:nvPr/>
        </p:nvGrpSpPr>
        <p:grpSpPr>
          <a:xfrm>
            <a:off x="5193854" y="1335056"/>
            <a:ext cx="3104045" cy="4121114"/>
            <a:chOff x="3571505" y="11070519"/>
            <a:chExt cx="3104045" cy="4121114"/>
          </a:xfrm>
        </p:grpSpPr>
        <p:pic>
          <p:nvPicPr>
            <p:cNvPr id="14" name="Рисунок 13" descr="Изображение выглядит как зарисовка, Предметная фотография, искусство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7650E9E9-4F67-8CB9-185F-FE629FEAC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505" y="12087588"/>
              <a:ext cx="3104045" cy="310404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96ECC1E-F109-3562-F3A4-EEA0158370B1}"/>
                </a:ext>
              </a:extLst>
            </p:cNvPr>
            <p:cNvSpPr txBox="1"/>
            <p:nvPr/>
          </p:nvSpPr>
          <p:spPr>
            <a:xfrm>
              <a:off x="3819053" y="1107051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ІТКА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75040" y="2091055"/>
            <a:ext cx="3000375" cy="348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D6B771-7FEB-4731-B356-200E3E28F04E}"/>
</file>

<file path=customXml/itemProps2.xml><?xml version="1.0" encoding="utf-8"?>
<ds:datastoreItem xmlns:ds="http://schemas.openxmlformats.org/officeDocument/2006/customXml" ds:itemID="{E1084064-4F66-46B3-A78C-2CD82A1FF70F}"/>
</file>

<file path=customXml/itemProps3.xml><?xml version="1.0" encoding="utf-8"?>
<ds:datastoreItem xmlns:ds="http://schemas.openxmlformats.org/officeDocument/2006/customXml" ds:itemID="{9B349321-F160-4053-9E41-1199B724AEC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Администратор</cp:lastModifiedBy>
  <cp:revision>80</cp:revision>
  <dcterms:created xsi:type="dcterms:W3CDTF">2021-01-20T09:01:00Z</dcterms:created>
  <dcterms:modified xsi:type="dcterms:W3CDTF">2025-01-02T16:45:58Z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4EF0AE2EBDDA43859E5BA38B4BED60A9_12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