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9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7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2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1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4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7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1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689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C70CA-FED9-4A20-BBA7-C15D94BDD9F1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87096-FDC1-4D59-9B15-6BFEE44CC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79231" y="342900"/>
            <a:ext cx="8124092" cy="519137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53" y="410368"/>
            <a:ext cx="6849208" cy="45661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6985" y="4903318"/>
            <a:ext cx="76670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те-лён-ком па-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-ной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по-ля-не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" b="99883" l="10000" r="90000">
                        <a14:foregroundMark x1="20703" y1="31419" x2="24375" y2="32591"/>
                        <a14:foregroundMark x1="40078" y1="15123" x2="42891" y2="25440"/>
                        <a14:foregroundMark x1="73203" y1="42321" x2="76406" y2="4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2" y="374476"/>
            <a:ext cx="6706384" cy="4469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6941" y="4903317"/>
            <a:ext cx="62553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Ле-бе-ди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ле-тят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-сом.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36054" y="35983"/>
            <a:ext cx="7078971" cy="5214901"/>
            <a:chOff x="1424354" y="-80752"/>
            <a:chExt cx="7078971" cy="521490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354" y="-80752"/>
              <a:ext cx="7078971" cy="521490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508" y="1772535"/>
              <a:ext cx="3090619" cy="206041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048242" y="4883711"/>
            <a:ext cx="78300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жи-вёт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ля-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гуш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с ля-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7" b="97461" l="2051" r="97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46" y="147022"/>
            <a:ext cx="4914900" cy="49149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86668" y="4883710"/>
            <a:ext cx="71427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Бел-ка с бель-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жи-вут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боль-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шом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дуп-ле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5" b="100000" l="3516" r="97266">
                        <a14:foregroundMark x1="75313" y1="33177" x2="77422" y2="32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25" y="265062"/>
            <a:ext cx="6996520" cy="46625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25080" y="4893513"/>
            <a:ext cx="71990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ли-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о-хо-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лись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цып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-ля-та-ми.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86" b="97304" l="125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44" y="84777"/>
            <a:ext cx="7678967" cy="51173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07505" y="4877499"/>
            <a:ext cx="67471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 с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-та-ми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-жат на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льди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-нах.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93" b="98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21" y="289037"/>
            <a:ext cx="6941715" cy="4626002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031377" y="4877498"/>
            <a:ext cx="77864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нён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 у-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-де-ли на лес-ной 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по-ля-не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249" y="5534273"/>
            <a:ext cx="1173454" cy="101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999" y="1295970"/>
            <a:ext cx="5114393" cy="529296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21838" y="3305910"/>
            <a:ext cx="29622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2025-08-19T12:33:29Z</dcterms:created>
  <dcterms:modified xsi:type="dcterms:W3CDTF">2025-08-29T09:05:20Z</dcterms:modified>
</cp:coreProperties>
</file>