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1DDE51-AA33-4D0B-B5DF-400DFB4AF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0" name="Хмара 49">
            <a:extLst>
              <a:ext uri="{FF2B5EF4-FFF2-40B4-BE49-F238E27FC236}">
                <a16:creationId xmlns:a16="http://schemas.microsoft.com/office/drawing/2014/main" id="{400292E9-11CF-43A7-B0C8-8EDE1A801D8E}"/>
              </a:ext>
            </a:extLst>
          </p:cNvPr>
          <p:cNvSpPr/>
          <p:nvPr/>
        </p:nvSpPr>
        <p:spPr>
          <a:xfrm>
            <a:off x="8725102" y="1447739"/>
            <a:ext cx="3048863" cy="2316909"/>
          </a:xfrm>
          <a:prstGeom prst="cloud">
            <a:avLst/>
          </a:prstGeom>
          <a:solidFill>
            <a:schemeClr val="bg1">
              <a:alpha val="95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758283" y="512955"/>
            <a:ext cx="7430496" cy="55087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53455B-CF8A-4DFD-AB3E-4E36FFC144F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712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80" y="962841"/>
            <a:ext cx="7052746" cy="45643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0746620-58DF-462D-B4E9-AC92662B7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34" r="77590" b="64422"/>
          <a:stretch>
            <a:fillRect/>
          </a:stretch>
        </p:blipFill>
        <p:spPr>
          <a:xfrm>
            <a:off x="1156595" y="1131289"/>
            <a:ext cx="1392866" cy="1531088"/>
          </a:xfrm>
          <a:custGeom>
            <a:avLst/>
            <a:gdLst>
              <a:gd name="connsiteX0" fmla="*/ 1392866 w 1392866"/>
              <a:gd name="connsiteY0" fmla="*/ 0 h 1531088"/>
              <a:gd name="connsiteX1" fmla="*/ 1382234 w 1392866"/>
              <a:gd name="connsiteY1" fmla="*/ 1499190 h 1531088"/>
              <a:gd name="connsiteX2" fmla="*/ 0 w 1392866"/>
              <a:gd name="connsiteY2" fmla="*/ 1531088 h 1531088"/>
              <a:gd name="connsiteX3" fmla="*/ 138224 w 1392866"/>
              <a:gd name="connsiteY3" fmla="*/ 45720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866" h="1531088">
                <a:moveTo>
                  <a:pt x="1392866" y="0"/>
                </a:moveTo>
                <a:lnTo>
                  <a:pt x="1382234" y="1499190"/>
                </a:lnTo>
                <a:cubicBezTo>
                  <a:pt x="758456" y="1205023"/>
                  <a:pt x="357964" y="1453116"/>
                  <a:pt x="0" y="1531088"/>
                </a:cubicBezTo>
                <a:lnTo>
                  <a:pt x="138224" y="457200"/>
                </a:lnTo>
                <a:close/>
              </a:path>
            </a:pathLst>
          </a:cu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4FAA68-55A8-4EF3-83D9-19D155367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6640" r="6556" b="3690"/>
          <a:stretch>
            <a:fillRect/>
          </a:stretch>
        </p:blipFill>
        <p:spPr>
          <a:xfrm>
            <a:off x="3615567" y="3097161"/>
            <a:ext cx="3907089" cy="2318819"/>
          </a:xfrm>
          <a:custGeom>
            <a:avLst/>
            <a:gdLst>
              <a:gd name="connsiteX0" fmla="*/ 1611316 w 3907089"/>
              <a:gd name="connsiteY0" fmla="*/ 0 h 2267161"/>
              <a:gd name="connsiteX1" fmla="*/ 3907089 w 3907089"/>
              <a:gd name="connsiteY1" fmla="*/ 1694887 h 2267161"/>
              <a:gd name="connsiteX2" fmla="*/ 2487160 w 3907089"/>
              <a:gd name="connsiteY2" fmla="*/ 2267161 h 2267161"/>
              <a:gd name="connsiteX3" fmla="*/ 0 w 3907089"/>
              <a:gd name="connsiteY3" fmla="*/ 699864 h 2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089" h="2267161">
                <a:moveTo>
                  <a:pt x="1611316" y="0"/>
                </a:moveTo>
                <a:lnTo>
                  <a:pt x="3907089" y="1694887"/>
                </a:lnTo>
                <a:lnTo>
                  <a:pt x="2487160" y="2267161"/>
                </a:lnTo>
                <a:lnTo>
                  <a:pt x="0" y="699864"/>
                </a:lnTo>
                <a:close/>
              </a:path>
            </a:pathLst>
          </a:cu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C883485-BEA3-4FC5-9FCC-BA2158226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100" r="62213" b="37933"/>
          <a:stretch>
            <a:fillRect/>
          </a:stretch>
        </p:blipFill>
        <p:spPr>
          <a:xfrm>
            <a:off x="2526047" y="1105273"/>
            <a:ext cx="1102604" cy="2737128"/>
          </a:xfrm>
          <a:custGeom>
            <a:avLst/>
            <a:gdLst>
              <a:gd name="connsiteX0" fmla="*/ 21265 w 1102604"/>
              <a:gd name="connsiteY0" fmla="*/ 0 h 2737128"/>
              <a:gd name="connsiteX1" fmla="*/ 1070706 w 1102604"/>
              <a:gd name="connsiteY1" fmla="*/ 0 h 2737128"/>
              <a:gd name="connsiteX2" fmla="*/ 1102604 w 1102604"/>
              <a:gd name="connsiteY2" fmla="*/ 2737128 h 2737128"/>
              <a:gd name="connsiteX3" fmla="*/ 0 w 1102604"/>
              <a:gd name="connsiteY3" fmla="*/ 1493119 h 27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604" h="2737128">
                <a:moveTo>
                  <a:pt x="21265" y="0"/>
                </a:moveTo>
                <a:lnTo>
                  <a:pt x="1070706" y="0"/>
                </a:lnTo>
                <a:lnTo>
                  <a:pt x="1102604" y="2737128"/>
                </a:lnTo>
                <a:cubicBezTo>
                  <a:pt x="830762" y="2074365"/>
                  <a:pt x="1048018" y="1900701"/>
                  <a:pt x="0" y="1493119"/>
                </a:cubicBezTo>
                <a:close/>
              </a:path>
            </a:pathLst>
          </a:cu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7082B70-D93B-493A-AA49-62D48A941B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15314" b="7975"/>
          <a:stretch>
            <a:fillRect/>
          </a:stretch>
        </p:blipFill>
        <p:spPr>
          <a:xfrm>
            <a:off x="5212857" y="1703290"/>
            <a:ext cx="2765469" cy="3501411"/>
          </a:xfrm>
          <a:custGeom>
            <a:avLst/>
            <a:gdLst>
              <a:gd name="connsiteX0" fmla="*/ 606395 w 2765469"/>
              <a:gd name="connsiteY0" fmla="*/ 0 h 3501411"/>
              <a:gd name="connsiteX1" fmla="*/ 2765469 w 2765469"/>
              <a:gd name="connsiteY1" fmla="*/ 139474 h 3501411"/>
              <a:gd name="connsiteX2" fmla="*/ 2765469 w 2765469"/>
              <a:gd name="connsiteY2" fmla="*/ 3501411 h 3501411"/>
              <a:gd name="connsiteX3" fmla="*/ 0 w 2765469"/>
              <a:gd name="connsiteY3" fmla="*/ 1453961 h 350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69" h="3501411">
                <a:moveTo>
                  <a:pt x="606395" y="0"/>
                </a:moveTo>
                <a:lnTo>
                  <a:pt x="2765469" y="139474"/>
                </a:lnTo>
                <a:lnTo>
                  <a:pt x="2765469" y="3501411"/>
                </a:lnTo>
                <a:lnTo>
                  <a:pt x="0" y="1453961"/>
                </a:lnTo>
                <a:close/>
              </a:path>
            </a:pathLst>
          </a:cu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D8A4852-F3B1-4E9F-856D-6096CD88CE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967" r="26689" b="37583"/>
          <a:stretch>
            <a:fillRect/>
          </a:stretch>
        </p:blipFill>
        <p:spPr>
          <a:xfrm>
            <a:off x="3604311" y="1112187"/>
            <a:ext cx="2537275" cy="2759151"/>
          </a:xfrm>
          <a:custGeom>
            <a:avLst/>
            <a:gdLst>
              <a:gd name="connsiteX0" fmla="*/ 0 w 2537275"/>
              <a:gd name="connsiteY0" fmla="*/ 0 h 2759151"/>
              <a:gd name="connsiteX1" fmla="*/ 2537275 w 2537275"/>
              <a:gd name="connsiteY1" fmla="*/ 0 h 2759151"/>
              <a:gd name="connsiteX2" fmla="*/ 1612242 w 2537275"/>
              <a:gd name="connsiteY2" fmla="*/ 2131830 h 2759151"/>
              <a:gd name="connsiteX3" fmla="*/ 0 w 2537275"/>
              <a:gd name="connsiteY3" fmla="*/ 2759151 h 27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275" h="2759151">
                <a:moveTo>
                  <a:pt x="0" y="0"/>
                </a:moveTo>
                <a:lnTo>
                  <a:pt x="2537275" y="0"/>
                </a:lnTo>
                <a:lnTo>
                  <a:pt x="1612242" y="2131830"/>
                </a:lnTo>
                <a:lnTo>
                  <a:pt x="0" y="2759151"/>
                </a:lnTo>
                <a:close/>
              </a:path>
            </a:pathLst>
          </a:cu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B6F0BC2-B6CC-461B-A329-D4572104B1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2533" r="26689" b="3690"/>
          <a:stretch>
            <a:fillRect/>
          </a:stretch>
        </p:blipFill>
        <p:spPr>
          <a:xfrm>
            <a:off x="1441525" y="3842400"/>
            <a:ext cx="4681166" cy="1570659"/>
          </a:xfrm>
          <a:custGeom>
            <a:avLst/>
            <a:gdLst>
              <a:gd name="connsiteX0" fmla="*/ 0 w 4720857"/>
              <a:gd name="connsiteY0" fmla="*/ 0 h 1541721"/>
              <a:gd name="connsiteX1" fmla="*/ 2296634 w 4720857"/>
              <a:gd name="connsiteY1" fmla="*/ 0 h 1541721"/>
              <a:gd name="connsiteX2" fmla="*/ 4720857 w 4720857"/>
              <a:gd name="connsiteY2" fmla="*/ 1541721 h 1541721"/>
              <a:gd name="connsiteX3" fmla="*/ 0 w 4720857"/>
              <a:gd name="connsiteY3" fmla="*/ 1541721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7" h="1541721">
                <a:moveTo>
                  <a:pt x="0" y="0"/>
                </a:moveTo>
                <a:lnTo>
                  <a:pt x="2296634" y="0"/>
                </a:lnTo>
                <a:lnTo>
                  <a:pt x="4720857" y="1541721"/>
                </a:lnTo>
                <a:lnTo>
                  <a:pt x="0" y="1541721"/>
                </a:lnTo>
                <a:close/>
              </a:path>
            </a:pathLst>
          </a:cu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8B696D5-F8AC-4953-B6F1-ACF82C4C5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2084" r="62208" b="37484"/>
          <a:stretch>
            <a:fillRect/>
          </a:stretch>
        </p:blipFill>
        <p:spPr>
          <a:xfrm>
            <a:off x="1156595" y="2475386"/>
            <a:ext cx="2476240" cy="1389038"/>
          </a:xfrm>
          <a:custGeom>
            <a:avLst/>
            <a:gdLst>
              <a:gd name="connsiteX0" fmla="*/ 778337 w 2488019"/>
              <a:gd name="connsiteY0" fmla="*/ 679 h 1389038"/>
              <a:gd name="connsiteX1" fmla="*/ 2020187 w 2488019"/>
              <a:gd name="connsiteY1" fmla="*/ 378946 h 1389038"/>
              <a:gd name="connsiteX2" fmla="*/ 2488019 w 2488019"/>
              <a:gd name="connsiteY2" fmla="*/ 1389038 h 1389038"/>
              <a:gd name="connsiteX3" fmla="*/ 0 w 2488019"/>
              <a:gd name="connsiteY3" fmla="*/ 1389038 h 1389038"/>
              <a:gd name="connsiteX4" fmla="*/ 21265 w 2488019"/>
              <a:gd name="connsiteY4" fmla="*/ 176926 h 1389038"/>
              <a:gd name="connsiteX5" fmla="*/ 778337 w 2488019"/>
              <a:gd name="connsiteY5" fmla="*/ 679 h 13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19" h="1389038">
                <a:moveTo>
                  <a:pt x="778337" y="679"/>
                </a:moveTo>
                <a:cubicBezTo>
                  <a:pt x="1183980" y="-10638"/>
                  <a:pt x="1577163" y="119777"/>
                  <a:pt x="2020187" y="378946"/>
                </a:cubicBezTo>
                <a:cubicBezTo>
                  <a:pt x="2495108" y="683745"/>
                  <a:pt x="2332075" y="1052341"/>
                  <a:pt x="2488019" y="1389038"/>
                </a:cubicBezTo>
                <a:lnTo>
                  <a:pt x="0" y="1389038"/>
                </a:lnTo>
                <a:lnTo>
                  <a:pt x="21265" y="176926"/>
                </a:lnTo>
                <a:cubicBezTo>
                  <a:pt x="287079" y="65285"/>
                  <a:pt x="534951" y="7470"/>
                  <a:pt x="778337" y="679"/>
                </a:cubicBezTo>
                <a:close/>
              </a:path>
            </a:pathLst>
          </a:cu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14D2B3B-0A70-4C46-8F3B-72C1359AD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34" r="77590" b="64422"/>
          <a:stretch>
            <a:fillRect/>
          </a:stretch>
        </p:blipFill>
        <p:spPr>
          <a:xfrm>
            <a:off x="9360334" y="1582061"/>
            <a:ext cx="1512841" cy="1662968"/>
          </a:xfrm>
          <a:custGeom>
            <a:avLst/>
            <a:gdLst>
              <a:gd name="connsiteX0" fmla="*/ 1392866 w 1392866"/>
              <a:gd name="connsiteY0" fmla="*/ 0 h 1531088"/>
              <a:gd name="connsiteX1" fmla="*/ 1382234 w 1392866"/>
              <a:gd name="connsiteY1" fmla="*/ 1499190 h 1531088"/>
              <a:gd name="connsiteX2" fmla="*/ 0 w 1392866"/>
              <a:gd name="connsiteY2" fmla="*/ 1531088 h 1531088"/>
              <a:gd name="connsiteX3" fmla="*/ 138224 w 1392866"/>
              <a:gd name="connsiteY3" fmla="*/ 45720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866" h="1531088">
                <a:moveTo>
                  <a:pt x="1392866" y="0"/>
                </a:moveTo>
                <a:lnTo>
                  <a:pt x="1382234" y="1499190"/>
                </a:lnTo>
                <a:cubicBezTo>
                  <a:pt x="758456" y="1205023"/>
                  <a:pt x="357964" y="1453116"/>
                  <a:pt x="0" y="1531088"/>
                </a:cubicBezTo>
                <a:lnTo>
                  <a:pt x="138224" y="457200"/>
                </a:lnTo>
                <a:close/>
              </a:path>
            </a:pathLst>
          </a:cu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4E2CE87E-B07C-4637-A2B2-8F609D1813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100" r="62213" b="37933"/>
          <a:stretch>
            <a:fillRect/>
          </a:stretch>
        </p:blipFill>
        <p:spPr>
          <a:xfrm rot="18837812">
            <a:off x="9771319" y="1620091"/>
            <a:ext cx="820398" cy="2036573"/>
          </a:xfrm>
          <a:custGeom>
            <a:avLst/>
            <a:gdLst>
              <a:gd name="connsiteX0" fmla="*/ 21265 w 1102604"/>
              <a:gd name="connsiteY0" fmla="*/ 0 h 2737128"/>
              <a:gd name="connsiteX1" fmla="*/ 1070706 w 1102604"/>
              <a:gd name="connsiteY1" fmla="*/ 0 h 2737128"/>
              <a:gd name="connsiteX2" fmla="*/ 1102604 w 1102604"/>
              <a:gd name="connsiteY2" fmla="*/ 2737128 h 2737128"/>
              <a:gd name="connsiteX3" fmla="*/ 0 w 1102604"/>
              <a:gd name="connsiteY3" fmla="*/ 1493119 h 27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604" h="2737128">
                <a:moveTo>
                  <a:pt x="21265" y="0"/>
                </a:moveTo>
                <a:lnTo>
                  <a:pt x="1070706" y="0"/>
                </a:lnTo>
                <a:lnTo>
                  <a:pt x="1102604" y="2737128"/>
                </a:lnTo>
                <a:cubicBezTo>
                  <a:pt x="830762" y="2074365"/>
                  <a:pt x="1048018" y="1900701"/>
                  <a:pt x="0" y="1493119"/>
                </a:cubicBezTo>
                <a:close/>
              </a:path>
            </a:pathLst>
          </a:cu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8ECFC1A-C53A-48DF-8A00-98538C780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6640" r="6556" b="3690"/>
          <a:stretch>
            <a:fillRect/>
          </a:stretch>
        </p:blipFill>
        <p:spPr>
          <a:xfrm>
            <a:off x="9068937" y="1836420"/>
            <a:ext cx="2380339" cy="1381236"/>
          </a:xfrm>
          <a:custGeom>
            <a:avLst/>
            <a:gdLst>
              <a:gd name="connsiteX0" fmla="*/ 1611316 w 3907089"/>
              <a:gd name="connsiteY0" fmla="*/ 0 h 2267161"/>
              <a:gd name="connsiteX1" fmla="*/ 3907089 w 3907089"/>
              <a:gd name="connsiteY1" fmla="*/ 1694887 h 2267161"/>
              <a:gd name="connsiteX2" fmla="*/ 2487160 w 3907089"/>
              <a:gd name="connsiteY2" fmla="*/ 2267161 h 2267161"/>
              <a:gd name="connsiteX3" fmla="*/ 0 w 3907089"/>
              <a:gd name="connsiteY3" fmla="*/ 699864 h 2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089" h="2267161">
                <a:moveTo>
                  <a:pt x="1611316" y="0"/>
                </a:moveTo>
                <a:lnTo>
                  <a:pt x="3907089" y="1694887"/>
                </a:lnTo>
                <a:lnTo>
                  <a:pt x="2487160" y="2267161"/>
                </a:lnTo>
                <a:lnTo>
                  <a:pt x="0" y="699864"/>
                </a:lnTo>
                <a:close/>
              </a:path>
            </a:pathLst>
          </a:cu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6ABDC70-50A2-419F-8450-951D8B6F9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2533" r="26689" b="3690"/>
          <a:stretch>
            <a:fillRect/>
          </a:stretch>
        </p:blipFill>
        <p:spPr>
          <a:xfrm rot="20330144">
            <a:off x="8981268" y="2161575"/>
            <a:ext cx="2844672" cy="929003"/>
          </a:xfrm>
          <a:custGeom>
            <a:avLst/>
            <a:gdLst>
              <a:gd name="connsiteX0" fmla="*/ 0 w 4720857"/>
              <a:gd name="connsiteY0" fmla="*/ 0 h 1541721"/>
              <a:gd name="connsiteX1" fmla="*/ 2296634 w 4720857"/>
              <a:gd name="connsiteY1" fmla="*/ 0 h 1541721"/>
              <a:gd name="connsiteX2" fmla="*/ 4720857 w 4720857"/>
              <a:gd name="connsiteY2" fmla="*/ 1541721 h 1541721"/>
              <a:gd name="connsiteX3" fmla="*/ 0 w 4720857"/>
              <a:gd name="connsiteY3" fmla="*/ 1541721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7" h="1541721">
                <a:moveTo>
                  <a:pt x="0" y="0"/>
                </a:moveTo>
                <a:lnTo>
                  <a:pt x="2296634" y="0"/>
                </a:lnTo>
                <a:lnTo>
                  <a:pt x="4720857" y="1541721"/>
                </a:lnTo>
                <a:lnTo>
                  <a:pt x="0" y="1541721"/>
                </a:lnTo>
                <a:close/>
              </a:path>
            </a:pathLst>
          </a:cu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73F0403-6B3A-4414-B413-BD72A681E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967" r="26689" b="37583"/>
          <a:stretch>
            <a:fillRect/>
          </a:stretch>
        </p:blipFill>
        <p:spPr>
          <a:xfrm rot="2002585">
            <a:off x="9637677" y="1985279"/>
            <a:ext cx="1678339" cy="1825103"/>
          </a:xfrm>
          <a:custGeom>
            <a:avLst/>
            <a:gdLst>
              <a:gd name="connsiteX0" fmla="*/ 0 w 2537275"/>
              <a:gd name="connsiteY0" fmla="*/ 0 h 2759151"/>
              <a:gd name="connsiteX1" fmla="*/ 2537275 w 2537275"/>
              <a:gd name="connsiteY1" fmla="*/ 0 h 2759151"/>
              <a:gd name="connsiteX2" fmla="*/ 1612242 w 2537275"/>
              <a:gd name="connsiteY2" fmla="*/ 2131830 h 2759151"/>
              <a:gd name="connsiteX3" fmla="*/ 0 w 2537275"/>
              <a:gd name="connsiteY3" fmla="*/ 2759151 h 27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275" h="2759151">
                <a:moveTo>
                  <a:pt x="0" y="0"/>
                </a:moveTo>
                <a:lnTo>
                  <a:pt x="2537275" y="0"/>
                </a:lnTo>
                <a:lnTo>
                  <a:pt x="1612242" y="2131830"/>
                </a:lnTo>
                <a:lnTo>
                  <a:pt x="0" y="2759151"/>
                </a:lnTo>
                <a:close/>
              </a:path>
            </a:pathLst>
          </a:cu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8E5DE98-0EB2-475A-A532-5B9BCC13E0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15314" b="7975"/>
          <a:stretch>
            <a:fillRect/>
          </a:stretch>
        </p:blipFill>
        <p:spPr>
          <a:xfrm rot="19490004">
            <a:off x="9334975" y="1556436"/>
            <a:ext cx="1971193" cy="2495763"/>
          </a:xfrm>
          <a:custGeom>
            <a:avLst/>
            <a:gdLst>
              <a:gd name="connsiteX0" fmla="*/ 606395 w 2765469"/>
              <a:gd name="connsiteY0" fmla="*/ 0 h 3501411"/>
              <a:gd name="connsiteX1" fmla="*/ 2765469 w 2765469"/>
              <a:gd name="connsiteY1" fmla="*/ 139474 h 3501411"/>
              <a:gd name="connsiteX2" fmla="*/ 2765469 w 2765469"/>
              <a:gd name="connsiteY2" fmla="*/ 3501411 h 3501411"/>
              <a:gd name="connsiteX3" fmla="*/ 0 w 2765469"/>
              <a:gd name="connsiteY3" fmla="*/ 1453961 h 350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69" h="3501411">
                <a:moveTo>
                  <a:pt x="606395" y="0"/>
                </a:moveTo>
                <a:lnTo>
                  <a:pt x="2765469" y="139474"/>
                </a:lnTo>
                <a:lnTo>
                  <a:pt x="2765469" y="3501411"/>
                </a:lnTo>
                <a:lnTo>
                  <a:pt x="0" y="1453961"/>
                </a:lnTo>
                <a:close/>
              </a:path>
            </a:pathLst>
          </a:cu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6B6C1AD-A6A7-4E29-840F-62BFB6EA23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2084" r="62208" b="37484"/>
          <a:stretch>
            <a:fillRect/>
          </a:stretch>
        </p:blipFill>
        <p:spPr>
          <a:xfrm>
            <a:off x="9350330" y="2015545"/>
            <a:ext cx="1798406" cy="1004033"/>
          </a:xfrm>
          <a:custGeom>
            <a:avLst/>
            <a:gdLst>
              <a:gd name="connsiteX0" fmla="*/ 778337 w 2488019"/>
              <a:gd name="connsiteY0" fmla="*/ 679 h 1389038"/>
              <a:gd name="connsiteX1" fmla="*/ 2020187 w 2488019"/>
              <a:gd name="connsiteY1" fmla="*/ 378946 h 1389038"/>
              <a:gd name="connsiteX2" fmla="*/ 2488019 w 2488019"/>
              <a:gd name="connsiteY2" fmla="*/ 1389038 h 1389038"/>
              <a:gd name="connsiteX3" fmla="*/ 0 w 2488019"/>
              <a:gd name="connsiteY3" fmla="*/ 1389038 h 1389038"/>
              <a:gd name="connsiteX4" fmla="*/ 21265 w 2488019"/>
              <a:gd name="connsiteY4" fmla="*/ 176926 h 1389038"/>
              <a:gd name="connsiteX5" fmla="*/ 778337 w 2488019"/>
              <a:gd name="connsiteY5" fmla="*/ 679 h 13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19" h="1389038">
                <a:moveTo>
                  <a:pt x="778337" y="679"/>
                </a:moveTo>
                <a:cubicBezTo>
                  <a:pt x="1183980" y="-10638"/>
                  <a:pt x="1577163" y="119777"/>
                  <a:pt x="2020187" y="378946"/>
                </a:cubicBezTo>
                <a:cubicBezTo>
                  <a:pt x="2495108" y="683745"/>
                  <a:pt x="2332075" y="1052341"/>
                  <a:pt x="2488019" y="1389038"/>
                </a:cubicBezTo>
                <a:lnTo>
                  <a:pt x="0" y="1389038"/>
                </a:lnTo>
                <a:lnTo>
                  <a:pt x="21265" y="176926"/>
                </a:lnTo>
                <a:cubicBezTo>
                  <a:pt x="287079" y="65285"/>
                  <a:pt x="534951" y="7470"/>
                  <a:pt x="778337" y="679"/>
                </a:cubicBezTo>
                <a:close/>
              </a:path>
            </a:pathLst>
          </a:cu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6BC3763-2F2B-4A97-B3F7-DEB86B2E3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36" y="979896"/>
            <a:ext cx="7000037" cy="45302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83" y="769428"/>
            <a:ext cx="4544621" cy="4655466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8442" y="3815434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9FA7A1-1346-4D09-BD72-4BEB14C7EC44}"/>
</file>

<file path=customXml/itemProps2.xml><?xml version="1.0" encoding="utf-8"?>
<ds:datastoreItem xmlns:ds="http://schemas.openxmlformats.org/officeDocument/2006/customXml" ds:itemID="{8D45DE39-EB8C-4632-BC35-006226DBBF8A}"/>
</file>

<file path=customXml/itemProps3.xml><?xml version="1.0" encoding="utf-8"?>
<ds:datastoreItem xmlns:ds="http://schemas.openxmlformats.org/officeDocument/2006/customXml" ds:itemID="{833DF58A-42D3-4265-910A-84F963901405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2025-04-28T13:38:08Z</dcterms:created>
  <dcterms:modified xsi:type="dcterms:W3CDTF">2025-04-29T16:06:48Z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