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2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8486-C4FC-4159-8B75-8C310EE27A7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680F-FA1F-4B9D-BA01-D783E02C5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254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8486-C4FC-4159-8B75-8C310EE27A7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680F-FA1F-4B9D-BA01-D783E02C5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2961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8486-C4FC-4159-8B75-8C310EE27A7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680F-FA1F-4B9D-BA01-D783E02C5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4776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8486-C4FC-4159-8B75-8C310EE27A7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680F-FA1F-4B9D-BA01-D783E02C5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8258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8486-C4FC-4159-8B75-8C310EE27A7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680F-FA1F-4B9D-BA01-D783E02C5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040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8486-C4FC-4159-8B75-8C310EE27A7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680F-FA1F-4B9D-BA01-D783E02C5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283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8486-C4FC-4159-8B75-8C310EE27A7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680F-FA1F-4B9D-BA01-D783E02C5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335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8486-C4FC-4159-8B75-8C310EE27A7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680F-FA1F-4B9D-BA01-D783E02C5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8076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8486-C4FC-4159-8B75-8C310EE27A7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680F-FA1F-4B9D-BA01-D783E02C5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1788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8486-C4FC-4159-8B75-8C310EE27A7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680F-FA1F-4B9D-BA01-D783E02C5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978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8486-C4FC-4159-8B75-8C310EE27A7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680F-FA1F-4B9D-BA01-D783E02C5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811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A28486-C4FC-4159-8B75-8C310EE27A7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51680F-FA1F-4B9D-BA01-D783E02C5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537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62" t="8971" r="962" b="-740"/>
          <a:stretch/>
        </p:blipFill>
        <p:spPr>
          <a:xfrm>
            <a:off x="563616" y="135318"/>
            <a:ext cx="3357336" cy="22382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-77756" y="1614832"/>
            <a:ext cx="7200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1.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20953" y="1438546"/>
            <a:ext cx="7200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2.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981444" y="1655081"/>
            <a:ext cx="7200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3.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-143442" y="4533360"/>
            <a:ext cx="89592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4.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395085" y="4533360"/>
            <a:ext cx="7200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5.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38" t="6749" r="13800" b="-1121"/>
          <a:stretch/>
        </p:blipFill>
        <p:spPr>
          <a:xfrm>
            <a:off x="4539927" y="180012"/>
            <a:ext cx="3441516" cy="22265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1513" y="187476"/>
            <a:ext cx="3190740" cy="2174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80"/>
          <a:stretch/>
        </p:blipFill>
        <p:spPr>
          <a:xfrm>
            <a:off x="647103" y="3055722"/>
            <a:ext cx="3270002" cy="22163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2910" y="3038482"/>
            <a:ext cx="3201073" cy="22038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TextBox 17"/>
          <p:cNvSpPr txBox="1"/>
          <p:nvPr/>
        </p:nvSpPr>
        <p:spPr>
          <a:xfrm>
            <a:off x="3774748" y="5784295"/>
            <a:ext cx="17325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6. ?</a:t>
            </a:r>
            <a:endParaRPr lang="en-US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278" y="5645500"/>
            <a:ext cx="1310602" cy="121964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8954" y="1384381"/>
            <a:ext cx="3858306" cy="3952411"/>
          </a:xfrm>
          <a:prstGeom prst="rect">
            <a:avLst/>
          </a:prstGeom>
        </p:spPr>
      </p:pic>
      <p:pic>
        <p:nvPicPr>
          <p:cNvPr id="75" name="Picture 74" descr="imag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701513" y="3351944"/>
            <a:ext cx="2486025" cy="346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541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13</Words>
  <Application>Microsoft Office PowerPoint</Application>
  <PresentationFormat>Широкоэкранный</PresentationFormat>
  <Paragraphs>6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Алина Макарова</dc:creator>
  <cp:lastModifiedBy>Алина Макарова</cp:lastModifiedBy>
  <cp:revision>4</cp:revision>
  <dcterms:created xsi:type="dcterms:W3CDTF">2024-12-02T13:11:09Z</dcterms:created>
  <dcterms:modified xsi:type="dcterms:W3CDTF">2024-12-02T13:52:43Z</dcterms:modified>
</cp:coreProperties>
</file>