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0"/>
            <a:ext cx="938710" cy="872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5" y="1403669"/>
            <a:ext cx="2962036" cy="367723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86" y="4463069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601674" y="1303463"/>
            <a:ext cx="2361515" cy="4146555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9320" y="4538755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5" y="4259349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1" y="1003589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49411"/>
            <a:ext cx="959735" cy="9716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82" y="216392"/>
            <a:ext cx="3052029" cy="3052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5" y="4233698"/>
            <a:ext cx="772136" cy="77213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61" y="5345270"/>
            <a:ext cx="817315" cy="815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6" y="5706977"/>
            <a:ext cx="1306798" cy="1306798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" r="8216"/>
          <a:stretch/>
        </p:blipFill>
        <p:spPr>
          <a:xfrm rot="2555257">
            <a:off x="9202874" y="4593229"/>
            <a:ext cx="940526" cy="109444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6" y="536849"/>
            <a:ext cx="1053652" cy="105365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27" y="1965583"/>
            <a:ext cx="966659" cy="966659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4492"/>
          <a:stretch/>
        </p:blipFill>
        <p:spPr>
          <a:xfrm rot="21290614">
            <a:off x="3796635" y="4730956"/>
            <a:ext cx="720629" cy="1054580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54" y="3376740"/>
            <a:ext cx="835864" cy="8082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6" y="2448912"/>
            <a:ext cx="647810" cy="1075148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963" y="3695461"/>
            <a:ext cx="17811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9</cp:revision>
  <dcterms:created xsi:type="dcterms:W3CDTF">2024-08-15T14:11:46Z</dcterms:created>
  <dcterms:modified xsi:type="dcterms:W3CDTF">2024-09-01T19:14:07Z</dcterms:modified>
</cp:coreProperties>
</file>