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832">
            <a:off x="2405827" y="2166955"/>
            <a:ext cx="959069" cy="95906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72" y="2043175"/>
            <a:ext cx="985095" cy="98509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2024-12-08T11:19:16Z</dcterms:created>
  <dcterms:modified xsi:type="dcterms:W3CDTF">2024-12-09T07:23:16Z</dcterms:modified>
</cp:coreProperties>
</file>