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6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2" name="Прямоугольник: скругленные углы 51"/>
          <p:cNvSpPr/>
          <p:nvPr/>
        </p:nvSpPr>
        <p:spPr>
          <a:xfrm>
            <a:off x="30159" y="697943"/>
            <a:ext cx="9727073" cy="534019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Группа 27"/>
          <p:cNvGrpSpPr/>
          <p:nvPr/>
        </p:nvGrpSpPr>
        <p:grpSpPr>
          <a:xfrm>
            <a:off x="1237673" y="1090738"/>
            <a:ext cx="2105891" cy="2105891"/>
            <a:chOff x="1237673" y="1090738"/>
            <a:chExt cx="2105891" cy="2105891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1237673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88472" y="1497338"/>
              <a:ext cx="20042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ЛЕТАЕТ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456709" y="1090738"/>
            <a:ext cx="2249056" cy="2105891"/>
            <a:chOff x="3456709" y="1090738"/>
            <a:chExt cx="2249056" cy="2105891"/>
          </a:xfrm>
        </p:grpSpPr>
        <p:sp>
          <p:nvSpPr>
            <p:cNvPr id="10" name="Прямоугольник: скругленные углы 9"/>
            <p:cNvSpPr/>
            <p:nvPr/>
          </p:nvSpPr>
          <p:spPr>
            <a:xfrm>
              <a:off x="3528292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56709" y="1620449"/>
              <a:ext cx="2249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НА НОСУ РОГ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747328" y="1090738"/>
            <a:ext cx="2249056" cy="2105891"/>
            <a:chOff x="5747328" y="1090738"/>
            <a:chExt cx="2249056" cy="2105891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5818911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47328" y="1600378"/>
              <a:ext cx="2249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КАТИТСЯ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84728" y="3661371"/>
            <a:ext cx="2105891" cy="2105891"/>
            <a:chOff x="184728" y="3661371"/>
            <a:chExt cx="2105891" cy="2105891"/>
          </a:xfrm>
        </p:grpSpPr>
        <p:sp>
          <p:nvSpPr>
            <p:cNvPr id="5" name="Прямоугольник: скругленные углы 4"/>
            <p:cNvSpPr/>
            <p:nvPr/>
          </p:nvSpPr>
          <p:spPr>
            <a:xfrm>
              <a:off x="184728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5527" y="4114151"/>
              <a:ext cx="20042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ВАРИТ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475347" y="3661371"/>
            <a:ext cx="2105891" cy="2105891"/>
            <a:chOff x="2475347" y="3661371"/>
            <a:chExt cx="2105891" cy="2105891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2475347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75347" y="4173539"/>
              <a:ext cx="210589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НА  ПАРУ ХОДИТ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694383" y="3661371"/>
            <a:ext cx="2249056" cy="2105891"/>
            <a:chOff x="4694383" y="3661371"/>
            <a:chExt cx="2249056" cy="2105891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4765966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94383" y="4180404"/>
              <a:ext cx="2249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ПО ЛУНЕ ХОДИТ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894944" y="3661371"/>
            <a:ext cx="2424548" cy="2105891"/>
            <a:chOff x="6894944" y="3661371"/>
            <a:chExt cx="2424548" cy="2105891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056585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94944" y="4235094"/>
              <a:ext cx="24245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ЗЕМЛЯ ТРЯСЁТСЯ</a:t>
              </a:r>
              <a:endPara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064740" y="3606029"/>
            <a:ext cx="1863288" cy="1600563"/>
            <a:chOff x="7037214" y="3650194"/>
            <a:chExt cx="1863288" cy="160056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9939" y="3650194"/>
              <a:ext cx="1600563" cy="1600563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4"/>
            <a:srcRect l="85794" t="33735" r="-1" b="29667"/>
            <a:stretch>
              <a:fillRect/>
            </a:stretch>
          </p:blipFill>
          <p:spPr>
            <a:xfrm rot="801999">
              <a:off x="7162616" y="3845550"/>
              <a:ext cx="333519" cy="86106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4"/>
            <a:srcRect l="85794" t="33735" r="-1" b="29667"/>
            <a:stretch>
              <a:fillRect/>
            </a:stretch>
          </p:blipFill>
          <p:spPr>
            <a:xfrm rot="801999">
              <a:off x="7037214" y="3676259"/>
              <a:ext cx="225563" cy="58235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4" name="Рисунок 33" descr="Изображение выглядит как автокомпонент, колесо, шин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80" y="3126257"/>
            <a:ext cx="2383717" cy="2383717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носорог, млекопитающее, рыло, Белый носорог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066" y="817008"/>
            <a:ext cx="1880659" cy="1880659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колесо, транспорт, шин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109" y="697943"/>
            <a:ext cx="1880660" cy="188066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, плавсредство, корабль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505" y="3110295"/>
            <a:ext cx="2354144" cy="2354144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самолет, транспортное средство, транспорт, Путешествие по воздуху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83" y="548986"/>
            <a:ext cx="2354144" cy="2354144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редметная фотография, золот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52" y="3277869"/>
            <a:ext cx="1465039" cy="197288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180845" y="2549186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САМОЛЁТ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98455" y="2542898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НОСОРОГ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71664" y="2544377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САМОКАТ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24949" y="5193594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САМОВАР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434768" y="5193594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ПАРОХОД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06858" y="5211350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ЛУНОХОД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740532" y="5257622"/>
            <a:ext cx="2976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ЗЕМЛЕТРЯСЕНИЕ</a:t>
            </a: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54235" y="2214880"/>
            <a:ext cx="2276475" cy="241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</Words>
  <Application>WPS Presentation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UI Black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2024-05-08T09:50:00Z</dcterms:created>
  <dcterms:modified xsi:type="dcterms:W3CDTF">2024-06-10T09:30:51Z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2D6266ABA1BD440EB39CFDAADA902174_12</vt:lpwstr>
  </property>
  <property fmtid="{D5CDD505-2E9C-101B-9397-08002B2CF9AE}" pid="3" name="KSOProductBuildVer">
    <vt:lpwstr>1033-12.2.0.17119</vt:lpwstr>
  </property>
</Properties>
</file>