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5"/>
  </p:normalViewPr>
  <p:slideViewPr>
    <p:cSldViewPr snapToGrid="0">
      <p:cViewPr varScale="1">
        <p:scale>
          <a:sx n="69" d="100"/>
          <a:sy n="69" d="100"/>
        </p:scale>
        <p:origin x="7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EC03B-660A-41D9-BF6F-822A4C3CB31D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B7FB2-93B1-4A4F-95E5-509745512DE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tags" Target="../tags/tag1.xml"/><Relationship Id="rId16" Type="http://schemas.openxmlformats.org/officeDocument/2006/relationships/image" Target="../media/image15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824"/>
            <a:ext cx="12192000" cy="6966857"/>
          </a:xfrm>
          <a:prstGeom prst="rect">
            <a:avLst/>
          </a:prstGeom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822192" y="585335"/>
          <a:ext cx="5691304" cy="570355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22826"/>
                <a:gridCol w="1422826"/>
                <a:gridCol w="1422826"/>
                <a:gridCol w="1422826"/>
              </a:tblGrid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258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47" y="-75249"/>
            <a:ext cx="855853" cy="7957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339" y="1992914"/>
            <a:ext cx="1347652" cy="134765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61" y="3403541"/>
            <a:ext cx="1492046" cy="14920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191" y="4890470"/>
            <a:ext cx="1421271" cy="142127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21" y="1970021"/>
            <a:ext cx="1513727" cy="15137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02" y="640862"/>
            <a:ext cx="1432783" cy="1432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484" y="5014961"/>
            <a:ext cx="1531431" cy="11485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935" y="3537823"/>
            <a:ext cx="1561663" cy="117124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2198700"/>
            <a:ext cx="1439060" cy="1079294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83" y="750309"/>
            <a:ext cx="1457449" cy="109308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9110702" y="2041121"/>
            <a:ext cx="1369434" cy="1370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90232" y="619805"/>
            <a:ext cx="1370755" cy="13685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69557" y="2031168"/>
            <a:ext cx="1352748" cy="13596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821" y="583511"/>
            <a:ext cx="1529621" cy="1399083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>
          <a:xfrm>
            <a:off x="4845342" y="617883"/>
            <a:ext cx="1376851" cy="13579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5" y="2012992"/>
            <a:ext cx="1431260" cy="143126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719" y="4875605"/>
            <a:ext cx="1440007" cy="1440007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4841117" y="4871459"/>
            <a:ext cx="1378874" cy="1351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ЖА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8654" y="566596"/>
            <a:ext cx="1492046" cy="1492046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851" y="3459383"/>
            <a:ext cx="1347652" cy="13476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36" y="3430184"/>
            <a:ext cx="1431260" cy="1431260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835" y="4922386"/>
            <a:ext cx="1431260" cy="143126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270836" y="3454642"/>
            <a:ext cx="1372249" cy="13630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7684076" y="4890088"/>
            <a:ext cx="1385124" cy="13420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9097601" y="4886324"/>
            <a:ext cx="1397367" cy="13294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12435" y="3474650"/>
            <a:ext cx="1367700" cy="13205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9545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</a:t>
            </a:r>
            <a:endParaRPr lang="ru-RU" sz="5400" b="1" dirty="0">
              <a:solidFill>
                <a:srgbClr val="9545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10" y="989965"/>
            <a:ext cx="4448175" cy="457644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6225" y="2199005"/>
            <a:ext cx="3733799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4" grpId="0" animBg="1"/>
      <p:bldP spid="47" grpId="0" animBg="1"/>
      <p:bldP spid="46" grpId="0" animBg="1"/>
      <p:bldP spid="11" grpId="0" animBg="1"/>
      <p:bldP spid="53" grpId="0" animBg="1"/>
      <p:bldP spid="54" grpId="0" animBg="1"/>
      <p:bldP spid="1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15</cp:revision>
  <dcterms:created xsi:type="dcterms:W3CDTF">2024-04-16T05:25:00Z</dcterms:created>
  <dcterms:modified xsi:type="dcterms:W3CDTF">2024-07-05T16:24:56Z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B360D1558AB64DB1996A92A87E8466A8_12</vt:lpwstr>
  </property>
  <property fmtid="{D5CDD505-2E9C-101B-9397-08002B2CF9AE}" pid="3" name="KSOProductBuildVer">
    <vt:lpwstr>1033-12.2.0.17119</vt:lpwstr>
  </property>
</Properties>
</file>