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10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media/media8.mp3" ContentType="audio/mp3"/>
  <Override PartName="/ppt/media/media9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752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audio" Target="../media/media1.mp3"/><Relationship Id="rId13" Type="http://schemas.microsoft.com/office/2007/relationships/media" Target="../media/media1.mp3"/><Relationship Id="rId14" Type="http://schemas.openxmlformats.org/officeDocument/2006/relationships/image" Target="../media/image12.png"/><Relationship Id="rId15" Type="http://schemas.openxmlformats.org/officeDocument/2006/relationships/audio" Target="../media/media2.mp3"/><Relationship Id="rId16" Type="http://schemas.microsoft.com/office/2007/relationships/media" Target="../media/media2.mp3"/><Relationship Id="rId17" Type="http://schemas.openxmlformats.org/officeDocument/2006/relationships/audio" Target="../media/media3.mp3"/><Relationship Id="rId18" Type="http://schemas.microsoft.com/office/2007/relationships/media" Target="../media/media3.mp3"/><Relationship Id="rId19" Type="http://schemas.openxmlformats.org/officeDocument/2006/relationships/audio" Target="../media/media4.mp3"/><Relationship Id="rId20" Type="http://schemas.microsoft.com/office/2007/relationships/media" Target="../media/media4.mp3"/><Relationship Id="rId21" Type="http://schemas.openxmlformats.org/officeDocument/2006/relationships/audio" Target="../media/media5.mp3"/><Relationship Id="rId22" Type="http://schemas.microsoft.com/office/2007/relationships/media" Target="../media/media5.mp3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audio" Target="../media/media6.mp3"/><Relationship Id="rId34" Type="http://schemas.microsoft.com/office/2007/relationships/media" Target="../media/media6.mp3"/><Relationship Id="rId35" Type="http://schemas.openxmlformats.org/officeDocument/2006/relationships/audio" Target="../media/media7.mp3"/><Relationship Id="rId36" Type="http://schemas.microsoft.com/office/2007/relationships/media" Target="../media/media7.mp3"/><Relationship Id="rId37" Type="http://schemas.openxmlformats.org/officeDocument/2006/relationships/audio" Target="../media/media8.mp3"/><Relationship Id="rId38" Type="http://schemas.microsoft.com/office/2007/relationships/media" Target="../media/media8.mp3"/><Relationship Id="rId39" Type="http://schemas.openxmlformats.org/officeDocument/2006/relationships/audio" Target="../media/media9.mp3"/><Relationship Id="rId40" Type="http://schemas.microsoft.com/office/2007/relationships/media" Target="../media/media9.mp3"/><Relationship Id="rId41" Type="http://schemas.openxmlformats.org/officeDocument/2006/relationships/audio" Target="../media/media10.mp3"/><Relationship Id="rId42" Type="http://schemas.microsoft.com/office/2007/relationships/media" Target="../media/media10.mp3"/><Relationship Id="rId43" Type="http://schemas.openxmlformats.org/officeDocument/2006/relationships/tags" Target="../tags/tag1.xml"/><Relationship Id="rId44" Type="http://schemas.openxmlformats.org/officeDocument/2006/relationships/image" Target="../media/image23.png"/><Relationship Id="rId45" Type="http://schemas.openxmlformats.org/officeDocument/2006/relationships/slideLayout" Target="../slideLayouts/slideLayout7.xml"/><Relationship Id="rId4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 descr="C:\Users\yanag\OneDrive\Робочий стіл\7294947.png7294947"/>
          <p:cNvPicPr>
            <a:picLocks noChangeAspect="1"/>
          </p:cNvPicPr>
          <p:nvPr/>
        </p:nvPicPr>
        <p:blipFill>
          <a:blip r:embed="rId4"/>
          <a:srcRect t="-1762" b="-745"/>
          <a:stretch>
            <a:fillRect/>
          </a:stretch>
        </p:blipFill>
        <p:spPr>
          <a:xfrm>
            <a:off x="6628130" y="1990090"/>
            <a:ext cx="1780540" cy="1826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5206164"/>
            <a:ext cx="243682" cy="243682"/>
          </a:xfrm>
          <a:prstGeom prst="rect">
            <a:avLst/>
          </a:prstGeom>
        </p:spPr>
      </p:pic>
      <p:pic>
        <p:nvPicPr>
          <p:cNvPr id="31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573" y="3368827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896379"/>
            <a:ext cx="243682" cy="243682"/>
          </a:xfrm>
          <a:prstGeom prst="rect">
            <a:avLst/>
          </a:prstGeom>
        </p:spPr>
      </p:pic>
      <p:pic>
        <p:nvPicPr>
          <p:cNvPr id="33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006472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4596187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2793968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58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3664162"/>
            <a:ext cx="243682" cy="243682"/>
          </a:xfrm>
          <a:prstGeom prst="rect">
            <a:avLst/>
          </a:prstGeom>
        </p:spPr>
      </p:pic>
      <p:pic>
        <p:nvPicPr>
          <p:cNvPr id="59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2501860"/>
            <a:ext cx="243682" cy="243682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052" y="4316257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33"/>
            <p:extLst>
              <p:ext uri="{DAA4B4D4-6D71-4841-9C94-3DE7FCFB9230}">
                <p14:media xmlns:p14="http://schemas.microsoft.com/office/powerpoint/2010/main" r:embed="rId3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7601" y="807308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35"/>
            <p:extLst>
              <p:ext uri="{DAA4B4D4-6D71-4841-9C94-3DE7FCFB9230}">
                <p14:media xmlns:p14="http://schemas.microsoft.com/office/powerpoint/2010/main" r:embed="rId3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137575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37"/>
            <p:extLst>
              <p:ext uri="{DAA4B4D4-6D71-4841-9C94-3DE7FCFB9230}">
                <p14:media xmlns:p14="http://schemas.microsoft.com/office/powerpoint/2010/main" r:embed="rId3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1487718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39"/>
            <p:extLst>
              <p:ext uri="{DAA4B4D4-6D71-4841-9C94-3DE7FCFB9230}">
                <p14:media xmlns:p14="http://schemas.microsoft.com/office/powerpoint/2010/main" r:embed="rId4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838499"/>
            <a:ext cx="243682" cy="243682"/>
          </a:xfrm>
          <a:prstGeom prst="rect">
            <a:avLst/>
          </a:prstGeom>
        </p:spPr>
      </p:pic>
      <p:pic>
        <p:nvPicPr>
          <p:cNvPr id="66" name="accordion-1_m1kflzvd">
            <a:hlinkClick r:id="" action="ppaction://media"/>
          </p:cNvPr>
          <p:cNvPicPr>
            <a:picLocks noChangeAspect="1"/>
          </p:cNvPicPr>
          <p:nvPr>
            <a:audioFile r:link="rId41"/>
            <p:extLst>
              <p:ext uri="{DAA4B4D4-6D71-4841-9C94-3DE7FCFB9230}">
                <p14:media xmlns:p14="http://schemas.microsoft.com/office/powerpoint/2010/main" r:embed="rId4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2184832"/>
            <a:ext cx="243682" cy="243682"/>
          </a:xfrm>
          <a:prstGeom prst="rect">
            <a:avLst/>
          </a:prstGeom>
        </p:spPr>
      </p:pic>
      <p:pic>
        <p:nvPicPr>
          <p:cNvPr id="57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3086025"/>
            <a:ext cx="243682" cy="243682"/>
          </a:xfrm>
          <a:prstGeom prst="rect">
            <a:avLst/>
          </a:prstGeom>
        </p:spPr>
      </p:pic>
      <p:pic>
        <p:nvPicPr>
          <p:cNvPr id="125" name="Picture 12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831233" y="3531701"/>
            <a:ext cx="2733675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4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4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14E5F-9ECB-4B95-9B0A-2D44097D4213}"/>
</file>

<file path=customXml/itemProps2.xml><?xml version="1.0" encoding="utf-8"?>
<ds:datastoreItem xmlns:ds="http://schemas.openxmlformats.org/officeDocument/2006/customXml" ds:itemID="{00A6EFA0-9AF6-465C-A198-6C5BE346682B}"/>
</file>

<file path=customXml/itemProps3.xml><?xml version="1.0" encoding="utf-8"?>
<ds:datastoreItem xmlns:ds="http://schemas.openxmlformats.org/officeDocument/2006/customXml" ds:itemID="{97E01B61-F406-455C-AE9F-DE6CB14D846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Slides</Application>
  <PresentationFormat>Широкоэкранный</PresentationFormat>
  <Paragraphs>0</Paragraphs>
  <Slides>1</Slides>
  <Notes>0</Notes>
  <HiddenSlides>0</HiddenSlides>
  <MMClips>15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6</cp:revision>
  <dcterms:created xsi:type="dcterms:W3CDTF">2024-05-15T20:31:00Z</dcterms:created>
  <dcterms:modified xsi:type="dcterms:W3CDTF">2025-04-09T16:28:37Z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