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0"/>
            <a:ext cx="12297833" cy="702733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07637" y="272522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7998075" y="2323670"/>
            <a:ext cx="2694666" cy="1850778"/>
            <a:chOff x="8023007" y="2307866"/>
            <a:chExt cx="2694666" cy="1850778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2569" y="2364064"/>
              <a:ext cx="1948047" cy="179458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8018010" y="4488637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" y="5743593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37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ЖАДІБНИЙ…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63802" y="1829033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ПОВАЖНИ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333836" y="1813177"/>
            <a:ext cx="2935185" cy="2484890"/>
            <a:chOff x="739572" y="3681651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739572" y="3681651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329529" y="1803667"/>
            <a:ext cx="3001279" cy="2503910"/>
            <a:chOff x="3724260" y="228604"/>
            <a:chExt cx="3001279" cy="2503910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223059" y="329203"/>
              <a:ext cx="2005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ЖЕКОВА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668" y="726049"/>
              <a:ext cx="2006465" cy="2006465"/>
            </a:xfrm>
            <a:prstGeom prst="rect">
              <a:avLst/>
            </a:prstGeom>
          </p:spPr>
        </p:pic>
      </p:grpSp>
      <p:pic>
        <p:nvPicPr>
          <p:cNvPr id="430" name="Picture 429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8926" y="1767186"/>
            <a:ext cx="3743325" cy="37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2024-07-26T19:24:21Z</dcterms:created>
  <dcterms:modified xsi:type="dcterms:W3CDTF">2024-12-04T19:17:14Z</dcterms:modified>
</cp:coreProperties>
</file>