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872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8E8794-A9C6-4F11-A0CF-ABEE9695A8FB}" type="datetimeFigureOut">
              <a:rPr lang="ru-UA" smtClean="0"/>
              <a:t>02.03.2025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6406FB-4BF5-482E-B9EE-531CFF3E20A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39424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6406FB-4BF5-482E-B9EE-531CFF3E20AD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9161161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6CDD9C-E689-30DA-D067-1FDC0BD3DB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4517557-27A3-9A11-8D21-16B8E2B23A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4E0F93-9719-B8F2-0CA8-75B4B0EF7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8E7D-3A1F-4E39-A5D3-15676E17F8BA}" type="datetimeFigureOut">
              <a:rPr lang="ru-UA" smtClean="0"/>
              <a:t>02.03.2025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6C1792-D3A4-A4F4-65EE-8A8DB40BD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A0FA55-1CD5-55E6-A3A9-2CA131E04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A14-97F8-4AEF-95AD-9668F541763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24011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A561D3-D929-BE58-0AE9-FD67124CA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73B2C68-0ECD-BBD4-628D-FF278F4279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698269-7279-358B-FF88-CC3B42204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8E7D-3A1F-4E39-A5D3-15676E17F8BA}" type="datetimeFigureOut">
              <a:rPr lang="ru-UA" smtClean="0"/>
              <a:t>02.03.2025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A59C19-549B-D855-41FC-187145251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828310-F1D5-F8FF-83F3-0CF2FFD2F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A14-97F8-4AEF-95AD-9668F541763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99039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56F62F3-B77A-63A2-DE2E-D6C9FDF6B9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C14293A-999F-E4F1-B78A-688397B597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4B3B59-D869-09B1-31D7-989B30833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8E7D-3A1F-4E39-A5D3-15676E17F8BA}" type="datetimeFigureOut">
              <a:rPr lang="ru-UA" smtClean="0"/>
              <a:t>02.03.2025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147DCF-3F33-08BA-9E1F-1BF5D38DA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0EC5FD-06B5-B7B5-B6A6-F9CA78C87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A14-97F8-4AEF-95AD-9668F541763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75785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CFD786-F47B-E915-EDE4-CE4753A87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5B7729-395B-D0D5-58A9-F32874831E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C2A4D0-8565-FEC9-57D0-73BE9F5D2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8E7D-3A1F-4E39-A5D3-15676E17F8BA}" type="datetimeFigureOut">
              <a:rPr lang="ru-UA" smtClean="0"/>
              <a:t>02.03.2025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0CC226-6055-F628-B975-1638F6B91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F3243A-09F1-16CB-6EE4-1568A7178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A14-97F8-4AEF-95AD-9668F541763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06278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964F07-B94F-C48B-F5DD-4EE318430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D32622-C331-A7A6-E5EC-1E1569870A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390864-832A-BA8E-CC49-72B7F1C30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8E7D-3A1F-4E39-A5D3-15676E17F8BA}" type="datetimeFigureOut">
              <a:rPr lang="ru-UA" smtClean="0"/>
              <a:t>02.03.2025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28966E-C37D-29FA-EDBB-A9B9BC934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6C4623-A910-EDD7-6F75-4A846D84A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A14-97F8-4AEF-95AD-9668F541763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32208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230F82-2FD4-A347-1AD5-F10DD5B6C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DA48E6-6AF1-88FC-4594-96F6C03C93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D3A178D-45BD-3850-333F-6F6A0BA7B6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43385F2-C118-D764-A683-F3C52E01C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8E7D-3A1F-4E39-A5D3-15676E17F8BA}" type="datetimeFigureOut">
              <a:rPr lang="ru-UA" smtClean="0"/>
              <a:t>02.03.2025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255AE4C-39BF-72B0-1308-FD9CDCB11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ED5A1E-41E8-62DB-29E7-4F6B30A69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A14-97F8-4AEF-95AD-9668F541763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52185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0E2B28-12AA-77AB-A4BD-03E2A6DF1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7297F47-A59A-E002-14D8-41BDA2A8F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4160642-C06B-01E2-524F-D9AF44715B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408DA1C-B632-FCF7-8A1F-45E2B726C1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756C883-C2D1-0D31-B906-CA52B6173D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D5E49A7-94FB-AE6B-E5EC-D0442D41B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8E7D-3A1F-4E39-A5D3-15676E17F8BA}" type="datetimeFigureOut">
              <a:rPr lang="ru-UA" smtClean="0"/>
              <a:t>02.03.2025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9E022D2-508F-57BA-0E59-3841DF277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72EE374-DFFC-A62E-C48B-8D7903E7E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A14-97F8-4AEF-95AD-9668F541763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50847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00E27C-7E50-1A16-C799-E5FC43D28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2AF2D1A-1F37-FE15-3FC8-F3A20A692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8E7D-3A1F-4E39-A5D3-15676E17F8BA}" type="datetimeFigureOut">
              <a:rPr lang="ru-UA" smtClean="0"/>
              <a:t>02.03.2025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CECF46C-87EB-F895-9AB6-B8AA362D1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4F35C54-7FC4-8E8D-3FA8-4219BBA85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A14-97F8-4AEF-95AD-9668F541763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71207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7A02530-65ED-9146-FCCF-254240042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8E7D-3A1F-4E39-A5D3-15676E17F8BA}" type="datetimeFigureOut">
              <a:rPr lang="ru-UA" smtClean="0"/>
              <a:t>02.03.2025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A476321-FBA4-EABD-809C-F6EB618C7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1EA3D27-2BB7-B5F6-3FF7-110203130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A14-97F8-4AEF-95AD-9668F541763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2648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E47069-3F41-ACA2-7D51-32FC90C57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0DE276-51DD-8558-CADF-9C1E54117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22AC75-6397-329B-A663-4FF9232142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0B0226-3F5D-1E33-527E-8C6EB446B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8E7D-3A1F-4E39-A5D3-15676E17F8BA}" type="datetimeFigureOut">
              <a:rPr lang="ru-UA" smtClean="0"/>
              <a:t>02.03.2025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ACF61B-7209-3013-8AD4-AF3636220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FFBD7B5-BF40-2C53-E86A-5720FECE9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A14-97F8-4AEF-95AD-9668F541763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71638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A7FDA2-A2E3-CF45-B322-F37C88172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54C3A93-4810-C16C-C8AF-A5906481DC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F0A7A03-8E7F-AC84-C48B-77A0A5A615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1A07BC0-4918-B5CD-4793-79B54C558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8E7D-3A1F-4E39-A5D3-15676E17F8BA}" type="datetimeFigureOut">
              <a:rPr lang="ru-UA" smtClean="0"/>
              <a:t>02.03.2025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50A50D-FF1B-FDB6-997E-65E570A2A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8756B9-FA8D-38FD-A2DF-F213A5233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A14-97F8-4AEF-95AD-9668F541763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6600512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CB2369-3D9D-5613-D33C-947B5CA8B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7A1576-11C1-4B89-EA55-CD9A28D2AE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6406EF-1B2E-9062-E021-6A44E140FA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4A8E7D-3A1F-4E39-A5D3-15676E17F8BA}" type="datetimeFigureOut">
              <a:rPr lang="ru-UA" smtClean="0"/>
              <a:t>02.03.2025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330ED5-35FD-1017-B45C-4357E4FD63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E7C9B8-A93A-4B52-2B47-453DCB5A7D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F42FA14-97F8-4AEF-95AD-9668F541763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00259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slide" Target="slide1.xml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Relationship Id="rId2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9FD1EF8-D5F4-E0B9-5CF8-F43B3FD74E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7515464B-0F5C-4E2F-8643-68FF0E92F5A2}"/>
              </a:ext>
            </a:extLst>
          </p:cNvPr>
          <p:cNvGrpSpPr/>
          <p:nvPr/>
        </p:nvGrpSpPr>
        <p:grpSpPr>
          <a:xfrm>
            <a:off x="8300484" y="3271092"/>
            <a:ext cx="1235413" cy="1235413"/>
            <a:chOff x="8300484" y="3271092"/>
            <a:chExt cx="1235413" cy="1235413"/>
          </a:xfrm>
        </p:grpSpPr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C2E50CAF-F896-629E-8C68-5218812C0CFD}"/>
                </a:ext>
              </a:extLst>
            </p:cNvPr>
            <p:cNvSpPr/>
            <p:nvPr/>
          </p:nvSpPr>
          <p:spPr>
            <a:xfrm>
              <a:off x="8300484" y="3271092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973F09F3-C999-B8CD-B30E-328EC8DB90C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377133" y="3371838"/>
              <a:ext cx="1052227" cy="1052227"/>
            </a:xfrm>
            <a:prstGeom prst="rect">
              <a:avLst/>
            </a:prstGeom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392DD336-E128-DAA5-4141-8DE68F380B94}"/>
              </a:ext>
            </a:extLst>
          </p:cNvPr>
          <p:cNvGrpSpPr/>
          <p:nvPr/>
        </p:nvGrpSpPr>
        <p:grpSpPr>
          <a:xfrm>
            <a:off x="7749210" y="2044833"/>
            <a:ext cx="1235413" cy="1235413"/>
            <a:chOff x="7749210" y="2044833"/>
            <a:chExt cx="1235413" cy="1235413"/>
          </a:xfrm>
        </p:grpSpPr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DCD2CC79-7EDC-C1C7-9814-52CF92402F78}"/>
                </a:ext>
              </a:extLst>
            </p:cNvPr>
            <p:cNvSpPr/>
            <p:nvPr/>
          </p:nvSpPr>
          <p:spPr>
            <a:xfrm>
              <a:off x="7749210" y="2044833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B590A510-4E05-BFA9-9251-E92CACDD0FF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908398" y="2188978"/>
              <a:ext cx="910853" cy="910853"/>
            </a:xfrm>
            <a:prstGeom prst="rect">
              <a:avLst/>
            </a:prstGeom>
          </p:spPr>
        </p:pic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C514E6CC-BC02-6954-256E-348A8FF12489}"/>
              </a:ext>
            </a:extLst>
          </p:cNvPr>
          <p:cNvGrpSpPr/>
          <p:nvPr/>
        </p:nvGrpSpPr>
        <p:grpSpPr>
          <a:xfrm>
            <a:off x="7480996" y="729573"/>
            <a:ext cx="1235413" cy="1235413"/>
            <a:chOff x="7480996" y="729573"/>
            <a:chExt cx="1235413" cy="1235413"/>
          </a:xfrm>
        </p:grpSpPr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51869AB9-FFEF-04C7-AC78-3A98645A714D}"/>
                </a:ext>
              </a:extLst>
            </p:cNvPr>
            <p:cNvSpPr/>
            <p:nvPr/>
          </p:nvSpPr>
          <p:spPr>
            <a:xfrm>
              <a:off x="7480996" y="729573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2E53E712-C700-D036-C15D-4CBB396F39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487063" y="818574"/>
              <a:ext cx="1054998" cy="1054998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C0F695A7-9C8A-ACEE-91A0-1AF9F10C7CC1}"/>
              </a:ext>
            </a:extLst>
          </p:cNvPr>
          <p:cNvGrpSpPr/>
          <p:nvPr/>
        </p:nvGrpSpPr>
        <p:grpSpPr>
          <a:xfrm>
            <a:off x="6191252" y="512701"/>
            <a:ext cx="1235413" cy="1290616"/>
            <a:chOff x="6191252" y="512701"/>
            <a:chExt cx="1235413" cy="1290616"/>
          </a:xfrm>
        </p:grpSpPr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D8A5136A-1C6C-8038-B8EE-5CD5D380B87B}"/>
                </a:ext>
              </a:extLst>
            </p:cNvPr>
            <p:cNvSpPr/>
            <p:nvPr/>
          </p:nvSpPr>
          <p:spPr>
            <a:xfrm>
              <a:off x="6191252" y="567904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0FF3D50A-676F-4AEC-43A0-435E7C083C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12519" y="512701"/>
              <a:ext cx="1192878" cy="1192878"/>
            </a:xfrm>
            <a:prstGeom prst="rect">
              <a:avLst/>
            </a:prstGeom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4FD84CF4-B24C-1552-F9CD-B6AF686CBD7A}"/>
              </a:ext>
            </a:extLst>
          </p:cNvPr>
          <p:cNvGrpSpPr/>
          <p:nvPr/>
        </p:nvGrpSpPr>
        <p:grpSpPr>
          <a:xfrm>
            <a:off x="4261081" y="4371437"/>
            <a:ext cx="1235413" cy="1249543"/>
            <a:chOff x="4261081" y="4371437"/>
            <a:chExt cx="1235413" cy="1249543"/>
          </a:xfrm>
        </p:grpSpPr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DD1DD54B-E6E8-A880-A393-083A5F983673}"/>
                </a:ext>
              </a:extLst>
            </p:cNvPr>
            <p:cNvSpPr/>
            <p:nvPr/>
          </p:nvSpPr>
          <p:spPr>
            <a:xfrm>
              <a:off x="4261081" y="4385567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324C81F0-72C7-3F04-C973-ED10FF158A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26656" y="4371437"/>
              <a:ext cx="1093189" cy="1093189"/>
            </a:xfrm>
            <a:prstGeom prst="rect">
              <a:avLst/>
            </a:prstGeom>
          </p:spPr>
        </p:pic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1E66122B-1552-0698-1DDA-81FA8764B6D3}"/>
              </a:ext>
            </a:extLst>
          </p:cNvPr>
          <p:cNvGrpSpPr/>
          <p:nvPr/>
        </p:nvGrpSpPr>
        <p:grpSpPr>
          <a:xfrm>
            <a:off x="4873251" y="2890217"/>
            <a:ext cx="1235413" cy="1235413"/>
            <a:chOff x="4873251" y="2890217"/>
            <a:chExt cx="1235413" cy="1235413"/>
          </a:xfrm>
        </p:grpSpPr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7B1B4A26-70BD-5D6B-2AF9-7CF4E25FB1E1}"/>
                </a:ext>
              </a:extLst>
            </p:cNvPr>
            <p:cNvSpPr/>
            <p:nvPr/>
          </p:nvSpPr>
          <p:spPr>
            <a:xfrm>
              <a:off x="4873251" y="2890217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AD1494DB-86CD-E1BF-51BA-6C3F74C429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80578" y="2946348"/>
              <a:ext cx="1153913" cy="1153913"/>
            </a:xfrm>
            <a:prstGeom prst="rect">
              <a:avLst/>
            </a:prstGeom>
          </p:spPr>
        </p:pic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89B4BD55-6637-708A-0CDC-AD61952C19DA}"/>
              </a:ext>
            </a:extLst>
          </p:cNvPr>
          <p:cNvGrpSpPr/>
          <p:nvPr/>
        </p:nvGrpSpPr>
        <p:grpSpPr>
          <a:xfrm>
            <a:off x="5240819" y="1565306"/>
            <a:ext cx="1235413" cy="1235413"/>
            <a:chOff x="5240819" y="1565306"/>
            <a:chExt cx="1235413" cy="1235413"/>
          </a:xfrm>
        </p:grpSpPr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0EA7229D-B054-AE96-6A81-EEABA18264E0}"/>
                </a:ext>
              </a:extLst>
            </p:cNvPr>
            <p:cNvSpPr/>
            <p:nvPr/>
          </p:nvSpPr>
          <p:spPr>
            <a:xfrm>
              <a:off x="5240819" y="1565306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4BCA384A-2EA4-842F-0CD6-645EFA97D6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73003" y="1694438"/>
              <a:ext cx="1010076" cy="1010076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31D4F4E8-010E-2270-A59D-F0751C8A1C3D}"/>
              </a:ext>
            </a:extLst>
          </p:cNvPr>
          <p:cNvGrpSpPr/>
          <p:nvPr/>
        </p:nvGrpSpPr>
        <p:grpSpPr>
          <a:xfrm>
            <a:off x="3025668" y="5027872"/>
            <a:ext cx="1235413" cy="1235413"/>
            <a:chOff x="3025668" y="5027872"/>
            <a:chExt cx="1235413" cy="1235413"/>
          </a:xfrm>
        </p:grpSpPr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C28A3D88-9B9D-7DFF-668B-A96CE88C4995}"/>
                </a:ext>
              </a:extLst>
            </p:cNvPr>
            <p:cNvSpPr/>
            <p:nvPr/>
          </p:nvSpPr>
          <p:spPr>
            <a:xfrm>
              <a:off x="3025668" y="5027872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E215FFB8-E6D2-F00F-614D-466352BE6F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66417" y="5068621"/>
              <a:ext cx="1153913" cy="1153913"/>
            </a:xfrm>
            <a:prstGeom prst="rect">
              <a:avLst/>
            </a:prstGeom>
          </p:spPr>
        </p:pic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55199926-B063-2869-7BDC-04664AEF322B}"/>
              </a:ext>
            </a:extLst>
          </p:cNvPr>
          <p:cNvGrpSpPr/>
          <p:nvPr/>
        </p:nvGrpSpPr>
        <p:grpSpPr>
          <a:xfrm>
            <a:off x="1685492" y="4893013"/>
            <a:ext cx="1235413" cy="1235413"/>
            <a:chOff x="1685492" y="4893013"/>
            <a:chExt cx="1235413" cy="1235413"/>
          </a:xfrm>
        </p:grpSpPr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91809D8A-699B-EB8C-DC97-8361A1EFEAC3}"/>
                </a:ext>
              </a:extLst>
            </p:cNvPr>
            <p:cNvSpPr/>
            <p:nvPr/>
          </p:nvSpPr>
          <p:spPr>
            <a:xfrm>
              <a:off x="1685492" y="4893013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2739CE27-E1F4-3F8C-C3C3-8110966BF9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07973" y="5012710"/>
              <a:ext cx="996017" cy="996017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6D30F456-3481-6927-59DE-4BE2163EE627}"/>
              </a:ext>
            </a:extLst>
          </p:cNvPr>
          <p:cNvGrpSpPr/>
          <p:nvPr/>
        </p:nvGrpSpPr>
        <p:grpSpPr>
          <a:xfrm>
            <a:off x="2108128" y="3507924"/>
            <a:ext cx="1235413" cy="1235413"/>
            <a:chOff x="2108128" y="3507924"/>
            <a:chExt cx="1235413" cy="1235413"/>
          </a:xfrm>
        </p:grpSpPr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E30BAF26-40E1-4DDD-EC11-694542C66326}"/>
                </a:ext>
              </a:extLst>
            </p:cNvPr>
            <p:cNvSpPr/>
            <p:nvPr/>
          </p:nvSpPr>
          <p:spPr>
            <a:xfrm>
              <a:off x="2108128" y="3507924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9C9D19B3-E8D1-F861-2943-8E48773A7C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181084" y="3546267"/>
              <a:ext cx="1056333" cy="1075119"/>
            </a:xfrm>
            <a:prstGeom prst="rect">
              <a:avLst/>
            </a:prstGeom>
          </p:spPr>
        </p:pic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662A1421-E051-9B72-F118-81F139A62B56}"/>
              </a:ext>
            </a:extLst>
          </p:cNvPr>
          <p:cNvGrpSpPr/>
          <p:nvPr/>
        </p:nvGrpSpPr>
        <p:grpSpPr>
          <a:xfrm>
            <a:off x="2803990" y="2328642"/>
            <a:ext cx="1235413" cy="1235413"/>
            <a:chOff x="2803990" y="2328642"/>
            <a:chExt cx="1235413" cy="1235413"/>
          </a:xfrm>
        </p:grpSpPr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CA1FE05F-1044-9799-F6CF-91533D066F09}"/>
                </a:ext>
              </a:extLst>
            </p:cNvPr>
            <p:cNvSpPr/>
            <p:nvPr/>
          </p:nvSpPr>
          <p:spPr>
            <a:xfrm>
              <a:off x="2803990" y="2328642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CD4F7EF7-2B9D-D410-41B3-4725A4AEC8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27" r="-6210"/>
            <a:stretch/>
          </p:blipFill>
          <p:spPr>
            <a:xfrm>
              <a:off x="2982102" y="2441941"/>
              <a:ext cx="978309" cy="1052123"/>
            </a:xfrm>
            <a:prstGeom prst="rect">
              <a:avLst/>
            </a:prstGeom>
          </p:spPr>
        </p:pic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BE5A6960-B17D-C45C-657D-A56B88D4085C}"/>
              </a:ext>
            </a:extLst>
          </p:cNvPr>
          <p:cNvGrpSpPr/>
          <p:nvPr/>
        </p:nvGrpSpPr>
        <p:grpSpPr>
          <a:xfrm>
            <a:off x="2422062" y="981360"/>
            <a:ext cx="1235413" cy="1235414"/>
            <a:chOff x="2422062" y="981360"/>
            <a:chExt cx="1235413" cy="1235414"/>
          </a:xfrm>
        </p:grpSpPr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ABCD4113-1689-756A-9013-33F57C67FA07}"/>
                </a:ext>
              </a:extLst>
            </p:cNvPr>
            <p:cNvSpPr/>
            <p:nvPr/>
          </p:nvSpPr>
          <p:spPr>
            <a:xfrm>
              <a:off x="2422062" y="981361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882E4A43-D705-5D8C-D86F-CEA7BD5A9F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05" r="12905"/>
            <a:stretch/>
          </p:blipFill>
          <p:spPr>
            <a:xfrm>
              <a:off x="2587239" y="981360"/>
              <a:ext cx="916564" cy="1235413"/>
            </a:xfrm>
            <a:prstGeom prst="rect">
              <a:avLst/>
            </a:prstGeom>
          </p:spPr>
        </p:pic>
      </p:grpSp>
      <p:pic>
        <p:nvPicPr>
          <p:cNvPr id="55" name="Рисунок 54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3C2CFD31-CE50-A589-F5C1-5DC7654478D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682" y="528575"/>
            <a:ext cx="5342785" cy="5438192"/>
          </a:xfrm>
          <a:prstGeom prst="rect">
            <a:avLst/>
          </a:prstGeom>
        </p:spPr>
      </p:pic>
      <p:pic>
        <p:nvPicPr>
          <p:cNvPr id="118" name="Picture 117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565" y="305487"/>
            <a:ext cx="2438400" cy="2438400"/>
          </a:xfrm>
          <a:prstGeom prst="rect">
            <a:avLst/>
          </a:prstGeom>
        </p:spPr>
      </p:pic>
      <p:pic>
        <p:nvPicPr>
          <p:cNvPr id="119" name="Picture 118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272215" y="3888798"/>
            <a:ext cx="2876550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19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366C545-C155-4B7B-A024-2532A79E953E}"/>
</file>

<file path=customXml/itemProps2.xml><?xml version="1.0" encoding="utf-8"?>
<ds:datastoreItem xmlns:ds="http://schemas.openxmlformats.org/officeDocument/2006/customXml" ds:itemID="{389292BD-5229-40B3-BF0F-568E4FDBC6E6}"/>
</file>

<file path=customXml/itemProps3.xml><?xml version="1.0" encoding="utf-8"?>
<ds:datastoreItem xmlns:ds="http://schemas.openxmlformats.org/officeDocument/2006/customXml" ds:itemID="{69006552-424C-4219-A495-73E827CD9EF2}"/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3</cp:revision>
  <dcterms:created xsi:type="dcterms:W3CDTF">2025-01-23T10:53:29Z</dcterms:created>
  <dcterms:modified xsi:type="dcterms:W3CDTF">2025-03-02T21:38:01Z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