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СЫ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8990" y="3248025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WPS Presentation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2024-05-09T09:06:00Z</dcterms:created>
  <dcterms:modified xsi:type="dcterms:W3CDTF">2024-07-03T06:17:45Z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