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3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6DB3-66E8-4629-B675-40FA4219338A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2976-6F34-4C13-AEA5-675979F333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565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D2976-6F34-4C13-AEA5-675979F333D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28858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8B0A-C0D1-6195-2F5F-46D28CB1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10690-0986-D602-0C90-EF991FAC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942C9-2DE7-6017-1791-084DFE17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F8683-2C7E-1471-AC99-C1B6728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4D449-6072-4E93-7C14-58CE4FB7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67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F7363-4109-3F1D-F1A8-67004A52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290AB-B46A-0CC7-919F-408CA1699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DA207-932A-2772-8607-E353F1C2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3B450-B23A-34ED-23F3-9DD8F6D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0244-63D8-5CA5-6402-C28C9DE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0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1AF81B-B808-CB7C-3B76-04D8D1E3A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85768F-DC59-8950-85CA-4BE93644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B1607-C590-5B2A-4D5B-D865751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2474-5FDC-961F-AEA7-05A445E8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C71F7-962B-BFB4-1C62-DF344B13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7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B6C88-54AB-0994-EDD7-803EF946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4F0D7-7A07-261E-B060-8997D9CA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A85F9-3BA4-6523-94D6-2D2EE17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61039-18BA-AD53-A522-4C1B28CD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10049-072E-4DC4-D600-20F15A0C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7012-AB9F-F4F8-4DB3-EDDD04C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DEB0F-5473-2621-77BE-F0B47A79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59A14-0512-C69E-D2C1-0C50F9C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42457-84AE-4719-5DD2-033649BB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C9821-7515-2412-6553-3703131B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9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AFCB-C4D9-F0E3-3DC9-36713E63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0FA46-ADDC-6A85-6FB6-E3B85F58D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4864C-125A-1732-D5A5-1070E19F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C27AC-5DC6-2469-569A-6665787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314CB-76E4-0C99-01F2-5D164303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77B088-981E-464C-C981-FB51861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3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057D-ACCF-4D63-1A3D-E768B5E0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C125B-BCFA-2F83-D803-5A7BAB01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C1B61-1EE9-E482-0F07-DB4F14C24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C38A0-077C-8C23-5164-8B5EECC5A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327D5-B242-8FCC-272C-788C64A9B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D0898-8413-1406-5F59-93E3FC27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57D82-167A-BB6B-84D3-FDE7D1C7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FDC44-BE3F-4E60-FC2E-61C3AB3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2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55AA-83D7-EB04-9C6F-C5A90C94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4EFE1B-7153-4A19-97E4-EF9CC9F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7ABA23-3852-3347-41DA-5DA160CE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BCB05-4A18-1271-2B6A-4923601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89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BEFD3A-A360-AF85-44FE-5C5688D7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761377-6C11-A62D-3E69-C80226B8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DB03F-E007-7DAD-3775-5CBD5A1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3BDB9-88CD-5AF4-E17B-6B6E4E9F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B802D-EB70-8B6A-EBEA-1E18FFA8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5F3FC-7998-C7C0-66F4-10E4D9AA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2F089-0383-4E9A-39E2-A39762F5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3C6F8-C3CC-50CD-D38B-E634480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EA2A5-9EC0-D581-74F0-96BCA1C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62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5A3D8-9187-35AB-0989-C31AA2B0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38BCE0-2AEC-E51A-91F1-459CBCB07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ED006-9212-0C22-23B5-12590F270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E7EF7-5256-D149-1954-76CD91BA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CFFE17-0B55-56DC-5763-4B883724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C527F-7C5E-A1A8-0D9E-EEC6055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73064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779C-EF1D-B373-E2D2-46B6A2AB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CE4B1-7D41-A98D-5147-2680EF22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BF0EB-AB29-DE07-7E83-D5880077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9F959-9C8B-8BD7-9C22-9D877D92C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BBB9F-6D62-EE78-6A1B-187207761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1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а открытом воздухе, трава, дерево, неб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20583A5-80E9-B454-B047-1F7980BE3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6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9031D578-5EAF-434A-9496-37DDA34E3E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199715" y="3618413"/>
            <a:ext cx="956176" cy="943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крупный рогатый скот, Молочная корова, скот, бы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3769B3E-04E3-9CBD-276C-F557B2A91F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7652" y="2983090"/>
            <a:ext cx="943119" cy="91746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лекопитающее, овца, Снежный баран, ро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EF98FBC-B56C-C852-B4EA-E6EFFC814C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051" y="3095423"/>
            <a:ext cx="805136" cy="80513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ранспорт, шина, транспортное средство, колес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6D2696E-6705-9F3C-24F6-27EB29675F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652" y="2397601"/>
            <a:ext cx="2524634" cy="252463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овощи, соч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F6CB9AF-96D1-15F2-AB81-670D86C0EA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201" y="2684061"/>
            <a:ext cx="2368898" cy="236889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онтейнер, корзина, Корзина для хранения, плете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DA95B22-F4C0-92E7-561A-DE52CB88C1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019" y="3549646"/>
            <a:ext cx="1610386" cy="161038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расный, маш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9F96B26-6A4D-129A-0FCF-C8830D87FD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081" y="3479500"/>
            <a:ext cx="1082032" cy="108203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исунок, графическая вставка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53C85EF-9AA4-673B-5460-80D0F3734B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4" t="7023" r="5732"/>
          <a:stretch/>
        </p:blipFill>
        <p:spPr>
          <a:xfrm>
            <a:off x="4704135" y="4038600"/>
            <a:ext cx="2621915" cy="2850079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19710F8F-D7C0-1489-8B9A-38ECD5D21ABA}"/>
              </a:ext>
            </a:extLst>
          </p:cNvPr>
          <p:cNvGrpSpPr/>
          <p:nvPr/>
        </p:nvGrpSpPr>
        <p:grpSpPr>
          <a:xfrm>
            <a:off x="6991136" y="3811139"/>
            <a:ext cx="1264834" cy="697707"/>
            <a:chOff x="1557496" y="3905330"/>
            <a:chExt cx="1264834" cy="697707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50AB5ACB-9A24-7D9E-3F72-0076F9B43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496" y="3947050"/>
              <a:ext cx="632905" cy="632905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5BBE290C-B4C8-5646-A1DD-C84599F8C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5723" y="3970132"/>
              <a:ext cx="714628" cy="632905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B96801FB-26C9-1151-F531-5D4E72197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450" y="3905330"/>
              <a:ext cx="714628" cy="632905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873C072F-90FB-D17A-609A-E2CA64C04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25" y="3947050"/>
              <a:ext cx="632905" cy="632905"/>
            </a:xfrm>
            <a:prstGeom prst="rect">
              <a:avLst/>
            </a:prstGeom>
          </p:spPr>
        </p:pic>
      </p:grpSp>
      <p:pic>
        <p:nvPicPr>
          <p:cNvPr id="33" name="Рисунок 32" descr="Изображение выглядит как Торт на день рождения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E231992-C643-F0C6-38A5-906E224119C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771" y="4507509"/>
            <a:ext cx="1924525" cy="1924525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урообразные, птица, домашняя птица, расчес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B652FCE-0929-EE73-D2E2-E6D4B631433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3868" y="4171154"/>
            <a:ext cx="1650267" cy="1650267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A28F5FA3-5167-8B9B-B1FE-16147876C7D2}"/>
              </a:ext>
            </a:extLst>
          </p:cNvPr>
          <p:cNvGrpSpPr/>
          <p:nvPr/>
        </p:nvGrpSpPr>
        <p:grpSpPr>
          <a:xfrm>
            <a:off x="-104140" y="4797352"/>
            <a:ext cx="3608045" cy="2439012"/>
            <a:chOff x="-104140" y="4797352"/>
            <a:chExt cx="3608045" cy="2439012"/>
          </a:xfrm>
        </p:grpSpPr>
        <p:pic>
          <p:nvPicPr>
            <p:cNvPr id="39" name="Рисунок 38" descr="Изображение выглядит как рисунок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F2DD926A-D907-5953-7A27-22AB7CFC7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781"/>
            <a:stretch/>
          </p:blipFill>
          <p:spPr>
            <a:xfrm>
              <a:off x="-104140" y="4797352"/>
              <a:ext cx="2480732" cy="2039646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рисунок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CD30B321-4455-7097-4888-DFC1E88AA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61"/>
            <a:stretch/>
          </p:blipFill>
          <p:spPr>
            <a:xfrm>
              <a:off x="1023173" y="5181352"/>
              <a:ext cx="2480732" cy="2055012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6887931D-980C-13C8-B50C-32237EAA78F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311" y="1189316"/>
            <a:ext cx="3649912" cy="3715089"/>
          </a:xfrm>
          <a:prstGeom prst="rect">
            <a:avLst/>
          </a:prstGeom>
        </p:spPr>
      </p:pic>
      <p:pic>
        <p:nvPicPr>
          <p:cNvPr id="96" name="Picture 9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39696" y="4706531"/>
            <a:ext cx="2038349" cy="19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4F36DBA-4CE8-46DB-96F0-9FDEF529E2EF}"/>
</file>

<file path=customXml/itemProps2.xml><?xml version="1.0" encoding="utf-8"?>
<ds:datastoreItem xmlns:ds="http://schemas.openxmlformats.org/officeDocument/2006/customXml" ds:itemID="{CC11F40A-3267-458B-B0D3-4BA7D5066F53}"/>
</file>

<file path=customXml/itemProps3.xml><?xml version="1.0" encoding="utf-8"?>
<ds:datastoreItem xmlns:ds="http://schemas.openxmlformats.org/officeDocument/2006/customXml" ds:itemID="{B04ABF5C-5854-4A36-B7CF-C3700499CA1F}"/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20</cp:revision>
  <dcterms:created xsi:type="dcterms:W3CDTF">2025-01-15T12:36:26Z</dcterms:created>
  <dcterms:modified xsi:type="dcterms:W3CDTF">2025-02-26T13:26:43Z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