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 autoAdjust="0"/>
    <p:restoredTop sz="94628"/>
  </p:normalViewPr>
  <p:slideViewPr>
    <p:cSldViewPr snapToGrid="0" showGuides="1">
      <p:cViewPr>
        <p:scale>
          <a:sx n="66" d="100"/>
          <a:sy n="66" d="100"/>
        </p:scale>
        <p:origin x="172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7DE2-4502-4ACB-98ED-DF60FF8F5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A85A4F-8B4E-4CC6-A7F4-9D85C25E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438B9-0125-47AF-A9A8-A509640A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7CBD1-6CA5-4F84-828D-2CF6554F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C44EE-2E5F-4359-8AFE-C39BBFB0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720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F0691-01C7-4F84-9E1F-5DD93263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3FECB9-B04B-49D5-98CC-4819A1EDB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9CF26-D067-449B-BA84-48D857B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3C670-6429-4F14-A4DE-82EED0DC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FA963-0238-4BA6-BA2E-E69E6260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8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C1F40-2639-44EA-AEB3-055A5D2B6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DCBC0-D74F-46F2-B167-5A1C89D36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D029E-C187-4215-A67E-FA2BB4D7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0BAE3-85E9-40BC-B6F6-7B6911C7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9C587-C327-4E5B-8103-67C96014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37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359D0-9EB7-4C70-8915-EB1C18CB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D0478-DB0C-4D71-982C-3E3F3F1B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0837F-F14A-4475-BF31-F9C60EFF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2B0CE-0CDD-47A9-BC6B-B6C78D75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1B92F-5915-48A4-B80F-39E480BD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810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33EE0-314F-4372-9A04-FE676BAE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E037B-C6DD-404E-8886-F2305445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78115-543C-48CC-A41E-6CDB9ABB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E3170-BE6D-4FBA-B86E-2ADB689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1BF91-8481-4A1C-B85F-A4798A17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81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18AB1-1526-412B-98EE-792C942C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5F640-B8F6-49F1-9D03-69A2F605D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CE97C8-E56F-4DEC-8C0C-18FEDE3D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7D28D-B9AA-42A0-8329-90CEAC38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5FD123-AFA5-442C-8FB4-37EE919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30B79-08E7-4362-A108-AF06CB1F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4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EEA25-498B-41BA-8CA5-03EA1AC5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F429D-83F7-4DB7-9B82-0AAD95D8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24A2A-4C65-413C-90A4-5194BCCB3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4737F2-7E7F-4379-8301-B655F6A12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16B354-E81E-49EC-ADE7-C5262F0E4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B4B1C4-67B1-4FB5-90A3-68A8E46B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6EC56-A366-488A-BB38-C47D780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5DB01C-DB91-4F46-9FAA-574727DF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31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CF7A3-CE87-444D-B444-B8FD1A07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E30DD6-23F4-4C55-B479-62650747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423B7-1D78-4980-82FC-7F1018F9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9FDBE8-95D2-401D-AF06-BD633B09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306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9A5EBB-6887-43B5-A79A-42DE4274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2C7E51-E8F8-4DDB-9E4D-F96A8125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EE041E-CA29-4F59-98C4-3AD8574E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292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F936A-2625-42B1-89E7-1482D4A9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8D58F-9670-4CB3-AFEE-F94FD377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737C0B-5F6E-4FB7-B422-EA051762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44F92-ED01-4C09-970E-20918426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D9D26-8FE4-4E05-BF38-D431308A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7F7900-6544-4301-8881-5DCF03D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0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18212-CF89-4B2B-AC06-B839C32C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609229-A468-4F80-A44D-F09936A7D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2400A-6A85-45D8-A22C-F7D87BBEB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58E0C-A1BB-4DA6-A1E7-AA1CA5EB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480F8C-274F-46CE-9B05-AE0E3B04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918E6E-035A-4D14-8DBC-D9F8F60E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45105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DC223-7ADC-435E-9F65-B250941C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95464-1507-45AD-B4CC-DB7AE059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EE375-A263-402F-ABC9-C8A0D6604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E4B1-5503-4139-8E2F-F9C5C0EFFD7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0CF0F-B617-4C13-A6E8-5011AABA3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DA563-2028-483F-BCFF-18A83CBA8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4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C77D5-A9B3-4DED-B8AB-0956947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1" y="-943"/>
            <a:ext cx="12418141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8FCFE12-3CEA-4B7E-BE6C-18AAE1DD7F6D}"/>
              </a:ext>
            </a:extLst>
          </p:cNvPr>
          <p:cNvSpPr/>
          <p:nvPr/>
        </p:nvSpPr>
        <p:spPr>
          <a:xfrm>
            <a:off x="414704" y="214364"/>
            <a:ext cx="9185565" cy="2572365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91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  <a:alpha val="62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Облако 53">
            <a:extLst>
              <a:ext uri="{FF2B5EF4-FFF2-40B4-BE49-F238E27FC236}">
                <a16:creationId xmlns:a16="http://schemas.microsoft.com/office/drawing/2014/main" id="{68BF416A-BDC3-45B2-A925-09A4343ABB7D}"/>
              </a:ext>
            </a:extLst>
          </p:cNvPr>
          <p:cNvSpPr/>
          <p:nvPr/>
        </p:nvSpPr>
        <p:spPr>
          <a:xfrm>
            <a:off x="1715905" y="4092103"/>
            <a:ext cx="824445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5" name="Облако 54">
            <a:extLst>
              <a:ext uri="{FF2B5EF4-FFF2-40B4-BE49-F238E27FC236}">
                <a16:creationId xmlns:a16="http://schemas.microsoft.com/office/drawing/2014/main" id="{5DFD7CF2-06C9-4D01-90B1-9237EC1338CB}"/>
              </a:ext>
            </a:extLst>
          </p:cNvPr>
          <p:cNvSpPr/>
          <p:nvPr/>
        </p:nvSpPr>
        <p:spPr>
          <a:xfrm>
            <a:off x="2707816" y="4078243"/>
            <a:ext cx="824445" cy="7175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6" name="Облако 55">
            <a:extLst>
              <a:ext uri="{FF2B5EF4-FFF2-40B4-BE49-F238E27FC236}">
                <a16:creationId xmlns:a16="http://schemas.microsoft.com/office/drawing/2014/main" id="{79931F74-7AC4-4054-90C5-BC79EBC23FD2}"/>
              </a:ext>
            </a:extLst>
          </p:cNvPr>
          <p:cNvSpPr/>
          <p:nvPr/>
        </p:nvSpPr>
        <p:spPr>
          <a:xfrm>
            <a:off x="3682255" y="4071272"/>
            <a:ext cx="822788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Облако 56">
            <a:extLst>
              <a:ext uri="{FF2B5EF4-FFF2-40B4-BE49-F238E27FC236}">
                <a16:creationId xmlns:a16="http://schemas.microsoft.com/office/drawing/2014/main" id="{D673820B-0073-4FCC-ACB6-B5A60AA028B8}"/>
              </a:ext>
            </a:extLst>
          </p:cNvPr>
          <p:cNvSpPr/>
          <p:nvPr/>
        </p:nvSpPr>
        <p:spPr>
          <a:xfrm>
            <a:off x="4655037" y="4083660"/>
            <a:ext cx="822788" cy="71094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Облако 57">
            <a:extLst>
              <a:ext uri="{FF2B5EF4-FFF2-40B4-BE49-F238E27FC236}">
                <a16:creationId xmlns:a16="http://schemas.microsoft.com/office/drawing/2014/main" id="{7252699B-1CCC-4711-A459-56FBF98DA516}"/>
              </a:ext>
            </a:extLst>
          </p:cNvPr>
          <p:cNvSpPr/>
          <p:nvPr/>
        </p:nvSpPr>
        <p:spPr>
          <a:xfrm>
            <a:off x="5617575" y="4078243"/>
            <a:ext cx="822788" cy="70802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Облако 58">
            <a:extLst>
              <a:ext uri="{FF2B5EF4-FFF2-40B4-BE49-F238E27FC236}">
                <a16:creationId xmlns:a16="http://schemas.microsoft.com/office/drawing/2014/main" id="{B32ACF49-D815-4D46-AFF2-19D8E9E813D5}"/>
              </a:ext>
            </a:extLst>
          </p:cNvPr>
          <p:cNvSpPr/>
          <p:nvPr/>
        </p:nvSpPr>
        <p:spPr>
          <a:xfrm>
            <a:off x="6579642" y="4071272"/>
            <a:ext cx="822788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0" name="Облако 59">
            <a:extLst>
              <a:ext uri="{FF2B5EF4-FFF2-40B4-BE49-F238E27FC236}">
                <a16:creationId xmlns:a16="http://schemas.microsoft.com/office/drawing/2014/main" id="{687369A6-465B-473C-8768-438C0F5D3F86}"/>
              </a:ext>
            </a:extLst>
          </p:cNvPr>
          <p:cNvSpPr/>
          <p:nvPr/>
        </p:nvSpPr>
        <p:spPr>
          <a:xfrm>
            <a:off x="7430818" y="4088312"/>
            <a:ext cx="1553884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ФІНІШ</a:t>
            </a:r>
            <a:endParaRPr lang="ru-KZ" b="1" dirty="0">
              <a:solidFill>
                <a:schemeClr val="tx1"/>
              </a:solidFill>
            </a:endParaRPr>
          </a:p>
        </p:txBody>
      </p:sp>
      <p:sp>
        <p:nvSpPr>
          <p:cNvPr id="61" name="Облако 60">
            <a:extLst>
              <a:ext uri="{FF2B5EF4-FFF2-40B4-BE49-F238E27FC236}">
                <a16:creationId xmlns:a16="http://schemas.microsoft.com/office/drawing/2014/main" id="{A06C2E1D-5869-42B4-B69A-512F691823C5}"/>
              </a:ext>
            </a:extLst>
          </p:cNvPr>
          <p:cNvSpPr/>
          <p:nvPr/>
        </p:nvSpPr>
        <p:spPr>
          <a:xfrm>
            <a:off x="1715905" y="5827928"/>
            <a:ext cx="824445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0EEC8B28-1B10-43E6-A5EA-38B3E7101006}"/>
              </a:ext>
            </a:extLst>
          </p:cNvPr>
          <p:cNvSpPr/>
          <p:nvPr/>
        </p:nvSpPr>
        <p:spPr>
          <a:xfrm>
            <a:off x="2707816" y="5814068"/>
            <a:ext cx="824445" cy="7175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B630F5B6-8388-401C-9B56-7FB25ED3CBCF}"/>
              </a:ext>
            </a:extLst>
          </p:cNvPr>
          <p:cNvSpPr/>
          <p:nvPr/>
        </p:nvSpPr>
        <p:spPr>
          <a:xfrm>
            <a:off x="3682255" y="5807097"/>
            <a:ext cx="822788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Облако 63">
            <a:extLst>
              <a:ext uri="{FF2B5EF4-FFF2-40B4-BE49-F238E27FC236}">
                <a16:creationId xmlns:a16="http://schemas.microsoft.com/office/drawing/2014/main" id="{39BB1223-267C-477C-AA98-91D940533B63}"/>
              </a:ext>
            </a:extLst>
          </p:cNvPr>
          <p:cNvSpPr/>
          <p:nvPr/>
        </p:nvSpPr>
        <p:spPr>
          <a:xfrm>
            <a:off x="4655037" y="5819485"/>
            <a:ext cx="822788" cy="71094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Облако 64">
            <a:extLst>
              <a:ext uri="{FF2B5EF4-FFF2-40B4-BE49-F238E27FC236}">
                <a16:creationId xmlns:a16="http://schemas.microsoft.com/office/drawing/2014/main" id="{7FFCA8FF-BEC1-4807-8F29-F718948A77CC}"/>
              </a:ext>
            </a:extLst>
          </p:cNvPr>
          <p:cNvSpPr/>
          <p:nvPr/>
        </p:nvSpPr>
        <p:spPr>
          <a:xfrm>
            <a:off x="5617575" y="5814068"/>
            <a:ext cx="822788" cy="70802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Облако 65">
            <a:extLst>
              <a:ext uri="{FF2B5EF4-FFF2-40B4-BE49-F238E27FC236}">
                <a16:creationId xmlns:a16="http://schemas.microsoft.com/office/drawing/2014/main" id="{D52C113D-36C9-44E0-8AA5-A59007458197}"/>
              </a:ext>
            </a:extLst>
          </p:cNvPr>
          <p:cNvSpPr/>
          <p:nvPr/>
        </p:nvSpPr>
        <p:spPr>
          <a:xfrm>
            <a:off x="6579642" y="5807097"/>
            <a:ext cx="822788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Облако 66">
            <a:extLst>
              <a:ext uri="{FF2B5EF4-FFF2-40B4-BE49-F238E27FC236}">
                <a16:creationId xmlns:a16="http://schemas.microsoft.com/office/drawing/2014/main" id="{6F0B0476-A195-4D72-A92A-9149B359513E}"/>
              </a:ext>
            </a:extLst>
          </p:cNvPr>
          <p:cNvSpPr/>
          <p:nvPr/>
        </p:nvSpPr>
        <p:spPr>
          <a:xfrm>
            <a:off x="7430819" y="5807097"/>
            <a:ext cx="1553883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ФІНІШ</a:t>
            </a:r>
            <a:endParaRPr lang="ru-KZ" b="1" dirty="0">
              <a:solidFill>
                <a:schemeClr val="tx1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5C034AA-ACEA-42B3-8B03-2A01DF70C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9" y="316281"/>
            <a:ext cx="1091713" cy="109171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BD63CDF-3616-4B0B-8D8F-312E354A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99" y="1539703"/>
            <a:ext cx="1091713" cy="109171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A32D29A-07E4-44E1-82DB-2BC7EE15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22" y="311757"/>
            <a:ext cx="1091713" cy="109171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A70AD50-21E7-4A55-A102-DB74C73E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17" y="319066"/>
            <a:ext cx="1091713" cy="109171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3F382CB-2E72-4030-A4E0-4722DE232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0" y="1530448"/>
            <a:ext cx="1091713" cy="109171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12B4839-E98F-4085-BC1A-679968CD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99" y="311709"/>
            <a:ext cx="1091713" cy="109171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F9F49B4-3559-476F-B3E1-355A541A6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79" y="1527090"/>
            <a:ext cx="1091713" cy="109171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AA94042-1F17-4CC2-A0FE-DFB73F20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518" y="1515402"/>
            <a:ext cx="1116014" cy="111601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3C972F-EB47-4C90-B812-4E22498B0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444" y="326382"/>
            <a:ext cx="1116014" cy="111601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CC11863-2202-4EDA-867F-896F2D987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4141" y="1516395"/>
            <a:ext cx="1116014" cy="111601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516A4D3-E8A6-47BD-89D6-A2019CA5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397" y="1512736"/>
            <a:ext cx="1116014" cy="111601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1B945D0-7EC2-4D79-8007-809409E43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025" y="314884"/>
            <a:ext cx="1116014" cy="111601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68184B-D81E-4BEF-A946-FD892B47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944" y="311562"/>
            <a:ext cx="1116014" cy="111601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F991B75-89B3-4DB1-AD4D-1AD6D2DAE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900" y="1524099"/>
            <a:ext cx="1116014" cy="111601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81F2BE5-61A9-4947-9FEE-4AE0E45FA657}"/>
              </a:ext>
            </a:extLst>
          </p:cNvPr>
          <p:cNvGrpSpPr/>
          <p:nvPr/>
        </p:nvGrpSpPr>
        <p:grpSpPr>
          <a:xfrm>
            <a:off x="487570" y="1526016"/>
            <a:ext cx="1163881" cy="1133409"/>
            <a:chOff x="1247274" y="1655535"/>
            <a:chExt cx="1163881" cy="113340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5CD67FC-16BE-4E92-8679-FFDE4E333CC2}"/>
                </a:ext>
              </a:extLst>
            </p:cNvPr>
            <p:cNvSpPr/>
            <p:nvPr/>
          </p:nvSpPr>
          <p:spPr>
            <a:xfrm>
              <a:off x="1247274" y="1655535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D3EE37D-2DC1-47C7-A373-8EE90F38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6959" y="1695437"/>
              <a:ext cx="1046186" cy="104618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17" name="шапка">
            <a:extLst>
              <a:ext uri="{FF2B5EF4-FFF2-40B4-BE49-F238E27FC236}">
                <a16:creationId xmlns:a16="http://schemas.microsoft.com/office/drawing/2014/main" id="{8727387D-2AA5-4C87-BF50-5A66AD66E077}"/>
              </a:ext>
            </a:extLst>
          </p:cNvPr>
          <p:cNvGrpSpPr/>
          <p:nvPr/>
        </p:nvGrpSpPr>
        <p:grpSpPr>
          <a:xfrm>
            <a:off x="5643653" y="315016"/>
            <a:ext cx="1163881" cy="1137459"/>
            <a:chOff x="1245568" y="5193802"/>
            <a:chExt cx="1163881" cy="113745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F02AA52-E4A6-42B0-905E-C3C31286EC16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F6EC01-D596-4F26-8F64-EB1C3CB3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7899" y="5193802"/>
              <a:ext cx="1029045" cy="1029045"/>
            </a:xfrm>
            <a:prstGeom prst="rect">
              <a:avLst/>
            </a:prstGeom>
          </p:spPr>
        </p:pic>
      </p:grpSp>
      <p:grpSp>
        <p:nvGrpSpPr>
          <p:cNvPr id="20" name="кошка">
            <a:extLst>
              <a:ext uri="{FF2B5EF4-FFF2-40B4-BE49-F238E27FC236}">
                <a16:creationId xmlns:a16="http://schemas.microsoft.com/office/drawing/2014/main" id="{FBF9E8F9-FE7B-4F21-B67C-E85AFE31C1C2}"/>
              </a:ext>
            </a:extLst>
          </p:cNvPr>
          <p:cNvGrpSpPr/>
          <p:nvPr/>
        </p:nvGrpSpPr>
        <p:grpSpPr>
          <a:xfrm>
            <a:off x="3104141" y="317041"/>
            <a:ext cx="1163881" cy="1133409"/>
            <a:chOff x="1234870" y="2835162"/>
            <a:chExt cx="1163881" cy="1133409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282CA80-357D-46FD-B82A-F84BCD5F6F28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46B9D8B-9324-49C4-BAB2-7871B5E6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949570"/>
              <a:ext cx="948263" cy="94826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23" name="вишня">
            <a:extLst>
              <a:ext uri="{FF2B5EF4-FFF2-40B4-BE49-F238E27FC236}">
                <a16:creationId xmlns:a16="http://schemas.microsoft.com/office/drawing/2014/main" id="{D1287D8C-A058-4760-90D3-D78983CC1724}"/>
              </a:ext>
            </a:extLst>
          </p:cNvPr>
          <p:cNvGrpSpPr/>
          <p:nvPr/>
        </p:nvGrpSpPr>
        <p:grpSpPr>
          <a:xfrm>
            <a:off x="6911091" y="317041"/>
            <a:ext cx="1163881" cy="1133409"/>
            <a:chOff x="1245568" y="5197852"/>
            <a:chExt cx="1163881" cy="113340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ABB0B84-0FCF-4458-BB4A-A3FA3AB1D2F3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FFB4DA3-CDD0-4AD3-86EB-38DCF808C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680" y="5259760"/>
              <a:ext cx="1029045" cy="1029045"/>
            </a:xfrm>
            <a:prstGeom prst="rect">
              <a:avLst/>
            </a:prstGeom>
          </p:spPr>
        </p:pic>
      </p:grpSp>
      <p:grpSp>
        <p:nvGrpSpPr>
          <p:cNvPr id="32" name="ножницы">
            <a:extLst>
              <a:ext uri="{FF2B5EF4-FFF2-40B4-BE49-F238E27FC236}">
                <a16:creationId xmlns:a16="http://schemas.microsoft.com/office/drawing/2014/main" id="{3C3A6068-950D-4763-9A8D-5B46DC8A8D24}"/>
              </a:ext>
            </a:extLst>
          </p:cNvPr>
          <p:cNvGrpSpPr/>
          <p:nvPr/>
        </p:nvGrpSpPr>
        <p:grpSpPr>
          <a:xfrm>
            <a:off x="8230997" y="1526016"/>
            <a:ext cx="1163881" cy="1133409"/>
            <a:chOff x="1245568" y="5197852"/>
            <a:chExt cx="1163881" cy="113340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10FB38A-6170-4EAF-8F8B-861E924AF795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2A54DC0-1431-4626-A47E-C138235AD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81" y="5259761"/>
              <a:ext cx="970044" cy="970044"/>
            </a:xfrm>
            <a:prstGeom prst="rect">
              <a:avLst/>
            </a:prstGeom>
          </p:spPr>
        </p:pic>
      </p:grpSp>
      <p:grpSp>
        <p:nvGrpSpPr>
          <p:cNvPr id="35" name="желудь">
            <a:extLst>
              <a:ext uri="{FF2B5EF4-FFF2-40B4-BE49-F238E27FC236}">
                <a16:creationId xmlns:a16="http://schemas.microsoft.com/office/drawing/2014/main" id="{81534A05-0172-490A-BFD0-23903A0FA305}"/>
              </a:ext>
            </a:extLst>
          </p:cNvPr>
          <p:cNvGrpSpPr/>
          <p:nvPr/>
        </p:nvGrpSpPr>
        <p:grpSpPr>
          <a:xfrm>
            <a:off x="1777931" y="1526016"/>
            <a:ext cx="1163881" cy="1133409"/>
            <a:chOff x="1247274" y="1655535"/>
            <a:chExt cx="1163881" cy="11334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1AD6CBA-0775-493B-B11E-74572AD0E520}"/>
                </a:ext>
              </a:extLst>
            </p:cNvPr>
            <p:cNvSpPr/>
            <p:nvPr/>
          </p:nvSpPr>
          <p:spPr>
            <a:xfrm>
              <a:off x="1247274" y="1655535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E3B3E54-3258-4A9C-B166-EDF953FF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6959" y="1695437"/>
              <a:ext cx="1046186" cy="104618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38" name="снежинка">
            <a:extLst>
              <a:ext uri="{FF2B5EF4-FFF2-40B4-BE49-F238E27FC236}">
                <a16:creationId xmlns:a16="http://schemas.microsoft.com/office/drawing/2014/main" id="{47C98DAC-8256-47C7-A6D2-1551C93F546E}"/>
              </a:ext>
            </a:extLst>
          </p:cNvPr>
          <p:cNvGrpSpPr/>
          <p:nvPr/>
        </p:nvGrpSpPr>
        <p:grpSpPr>
          <a:xfrm>
            <a:off x="3077073" y="1526016"/>
            <a:ext cx="1163881" cy="1133409"/>
            <a:chOff x="1234870" y="2835162"/>
            <a:chExt cx="1163881" cy="113340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187F27D-F4C5-4D28-BC1D-842CB97DC9EB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6055617-1EEE-4583-A445-A8F92319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1" name="нож">
            <a:extLst>
              <a:ext uri="{FF2B5EF4-FFF2-40B4-BE49-F238E27FC236}">
                <a16:creationId xmlns:a16="http://schemas.microsoft.com/office/drawing/2014/main" id="{FC79AD7A-6416-4CA6-8C7B-061C5B7ECCCA}"/>
              </a:ext>
            </a:extLst>
          </p:cNvPr>
          <p:cNvGrpSpPr/>
          <p:nvPr/>
        </p:nvGrpSpPr>
        <p:grpSpPr>
          <a:xfrm>
            <a:off x="4376215" y="1526016"/>
            <a:ext cx="1163881" cy="1133409"/>
            <a:chOff x="1221890" y="4016507"/>
            <a:chExt cx="1163881" cy="1133409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B241AE7-812C-402D-9224-4EF356971FF1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55B683D-CF46-451D-819E-A4A41D03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8413" y="4130274"/>
              <a:ext cx="905874" cy="905874"/>
            </a:xfrm>
            <a:prstGeom prst="rect">
              <a:avLst/>
            </a:prstGeom>
          </p:spPr>
        </p:pic>
      </p:grpSp>
      <p:grpSp>
        <p:nvGrpSpPr>
          <p:cNvPr id="44" name="пружина">
            <a:extLst>
              <a:ext uri="{FF2B5EF4-FFF2-40B4-BE49-F238E27FC236}">
                <a16:creationId xmlns:a16="http://schemas.microsoft.com/office/drawing/2014/main" id="{B34DDDC6-DCD4-4168-B11A-D154575A0D10}"/>
              </a:ext>
            </a:extLst>
          </p:cNvPr>
          <p:cNvGrpSpPr/>
          <p:nvPr/>
        </p:nvGrpSpPr>
        <p:grpSpPr>
          <a:xfrm>
            <a:off x="5654035" y="1515402"/>
            <a:ext cx="1163881" cy="1154637"/>
            <a:chOff x="1221890" y="4016507"/>
            <a:chExt cx="1163881" cy="115463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B228C765-95B7-4851-A0D2-4D31FDDF9101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C9BF430-FCD5-4AAE-A955-A570A1E5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1558" y="4037735"/>
              <a:ext cx="1133409" cy="1133409"/>
            </a:xfrm>
            <a:prstGeom prst="rect">
              <a:avLst/>
            </a:prstGeom>
          </p:spPr>
        </p:pic>
      </p:grpSp>
      <p:grpSp>
        <p:nvGrpSpPr>
          <p:cNvPr id="47" name="ежик">
            <a:extLst>
              <a:ext uri="{FF2B5EF4-FFF2-40B4-BE49-F238E27FC236}">
                <a16:creationId xmlns:a16="http://schemas.microsoft.com/office/drawing/2014/main" id="{7DE60860-F7CC-461B-8615-156906FF1D6D}"/>
              </a:ext>
            </a:extLst>
          </p:cNvPr>
          <p:cNvGrpSpPr/>
          <p:nvPr/>
        </p:nvGrpSpPr>
        <p:grpSpPr>
          <a:xfrm>
            <a:off x="6975698" y="1526016"/>
            <a:ext cx="1163881" cy="1133409"/>
            <a:chOff x="1245568" y="5197852"/>
            <a:chExt cx="1163881" cy="1133409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C5370B2-1134-4CBC-A6A1-116A3859557A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BFBA86A-FC0D-48C2-A3C9-82173D86F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680" y="5259760"/>
              <a:ext cx="1029045" cy="1029045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35F4422-74F5-43D9-A01F-FAB596CE4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01" y="4690639"/>
            <a:ext cx="1683327" cy="168332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7BA2184-FD82-459A-B5A3-9BC101F59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9" y="2907406"/>
            <a:ext cx="1638924" cy="1638924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DF71B3DF-5DE9-423A-9794-3E7B95EBBC16}"/>
              </a:ext>
            </a:extLst>
          </p:cNvPr>
          <p:cNvGrpSpPr/>
          <p:nvPr/>
        </p:nvGrpSpPr>
        <p:grpSpPr>
          <a:xfrm>
            <a:off x="9687769" y="936021"/>
            <a:ext cx="2054235" cy="1936024"/>
            <a:chOff x="9377819" y="1115236"/>
            <a:chExt cx="2202735" cy="2202735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3DC4BBD-EFA3-44AD-BA4E-8EF9CD90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" t="5438" r="5227" b="4863"/>
            <a:stretch/>
          </p:blipFill>
          <p:spPr>
            <a:xfrm>
              <a:off x="9377819" y="1115236"/>
              <a:ext cx="2202735" cy="2202735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0F97E32-4C68-4997-8147-B1BD4A9936FB}"/>
                </a:ext>
              </a:extLst>
            </p:cNvPr>
            <p:cNvSpPr txBox="1"/>
            <p:nvPr/>
          </p:nvSpPr>
          <p:spPr>
            <a:xfrm>
              <a:off x="9983035" y="1549501"/>
              <a:ext cx="877631" cy="41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anose="020B0A04020102020204" pitchFamily="34" charset="0"/>
                </a:rPr>
                <a:t>Ш/Ж</a:t>
              </a:r>
              <a:endParaRPr lang="ru-KZ" sz="20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B511C1E-4586-438D-A5C5-A71970D11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12" y="5920752"/>
            <a:ext cx="1021187" cy="927050"/>
          </a:xfrm>
          <a:prstGeom prst="rect">
            <a:avLst/>
          </a:prstGeom>
        </p:spPr>
      </p:pic>
      <p:sp>
        <p:nvSpPr>
          <p:cNvPr id="82" name="Ход кр">
            <a:extLst>
              <a:ext uri="{FF2B5EF4-FFF2-40B4-BE49-F238E27FC236}">
                <a16:creationId xmlns:a16="http://schemas.microsoft.com/office/drawing/2014/main" id="{7751D611-E297-49D3-9A59-E35B747AF0DB}"/>
              </a:ext>
            </a:extLst>
          </p:cNvPr>
          <p:cNvSpPr/>
          <p:nvPr/>
        </p:nvSpPr>
        <p:spPr>
          <a:xfrm>
            <a:off x="150509" y="4050551"/>
            <a:ext cx="1188737" cy="758991"/>
          </a:xfrm>
          <a:prstGeom prst="clou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ХІД</a:t>
            </a:r>
            <a:endParaRPr lang="ru-KZ" sz="2400" b="1" dirty="0">
              <a:solidFill>
                <a:schemeClr val="tx1"/>
              </a:solidFill>
            </a:endParaRPr>
          </a:p>
        </p:txBody>
      </p:sp>
      <p:sp>
        <p:nvSpPr>
          <p:cNvPr id="83" name="Ход зл">
            <a:extLst>
              <a:ext uri="{FF2B5EF4-FFF2-40B4-BE49-F238E27FC236}">
                <a16:creationId xmlns:a16="http://schemas.microsoft.com/office/drawing/2014/main" id="{1DA6B63D-8FD5-4000-9FBA-DBAE3E9F11B1}"/>
              </a:ext>
            </a:extLst>
          </p:cNvPr>
          <p:cNvSpPr/>
          <p:nvPr/>
        </p:nvSpPr>
        <p:spPr>
          <a:xfrm>
            <a:off x="179221" y="5726024"/>
            <a:ext cx="1142762" cy="79862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ХІД</a:t>
            </a:r>
            <a:endParaRPr lang="ru-KZ" sz="2400" b="1" dirty="0">
              <a:solidFill>
                <a:schemeClr val="tx1"/>
              </a:solidFill>
            </a:endParaRP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53E008E5-9165-C86C-5A36-C1CA20A92623}"/>
              </a:ext>
            </a:extLst>
          </p:cNvPr>
          <p:cNvGrpSpPr/>
          <p:nvPr/>
        </p:nvGrpSpPr>
        <p:grpSpPr>
          <a:xfrm>
            <a:off x="482150" y="319066"/>
            <a:ext cx="1163881" cy="1133409"/>
            <a:chOff x="1383618" y="497128"/>
            <a:chExt cx="1163881" cy="1133409"/>
          </a:xfrm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CA4C4D4D-355D-DA34-A805-E5E4898A83A3}"/>
                </a:ext>
              </a:extLst>
            </p:cNvPr>
            <p:cNvSpPr/>
            <p:nvPr/>
          </p:nvSpPr>
          <p:spPr>
            <a:xfrm>
              <a:off x="1383618" y="497128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91" name="Рисунок 90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38C91D-D949-2F66-DD6B-A0E2140BA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608" y="560409"/>
              <a:ext cx="959982" cy="959982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6D7DE05-6B07-2EE7-0A6D-D028970637AD}"/>
              </a:ext>
            </a:extLst>
          </p:cNvPr>
          <p:cNvGrpSpPr/>
          <p:nvPr/>
        </p:nvGrpSpPr>
        <p:grpSpPr>
          <a:xfrm>
            <a:off x="1817510" y="303734"/>
            <a:ext cx="1163881" cy="1133409"/>
            <a:chOff x="2979853" y="374193"/>
            <a:chExt cx="1163881" cy="1133409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70D9BED6-F6A4-CD05-7E0D-0E80AEE085B4}"/>
                </a:ext>
              </a:extLst>
            </p:cNvPr>
            <p:cNvSpPr/>
            <p:nvPr/>
          </p:nvSpPr>
          <p:spPr>
            <a:xfrm>
              <a:off x="2979853" y="374193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52" name="Рисунок 51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25BA50E-50D6-90D3-51C6-07A76AA7F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923" y="460025"/>
              <a:ext cx="948263" cy="948263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5DA32E4E-2DE6-4581-E942-30C6AC159BA1}"/>
              </a:ext>
            </a:extLst>
          </p:cNvPr>
          <p:cNvGrpSpPr/>
          <p:nvPr/>
        </p:nvGrpSpPr>
        <p:grpSpPr>
          <a:xfrm>
            <a:off x="4384197" y="296846"/>
            <a:ext cx="1163881" cy="1133409"/>
            <a:chOff x="5520198" y="807037"/>
            <a:chExt cx="1163881" cy="1133409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6D05F7F-BCEC-B8F1-7EF5-24E6ABE0601F}"/>
                </a:ext>
              </a:extLst>
            </p:cNvPr>
            <p:cNvSpPr/>
            <p:nvPr/>
          </p:nvSpPr>
          <p:spPr>
            <a:xfrm>
              <a:off x="5520198" y="80703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7" name="Рисунок 6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19340B98-F46B-CB7F-3214-6D7776A1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094" y="895195"/>
              <a:ext cx="949665" cy="949665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B897201-4740-D07E-CB92-B00777951B12}"/>
              </a:ext>
            </a:extLst>
          </p:cNvPr>
          <p:cNvGrpSpPr/>
          <p:nvPr/>
        </p:nvGrpSpPr>
        <p:grpSpPr>
          <a:xfrm>
            <a:off x="8247158" y="315294"/>
            <a:ext cx="1163881" cy="1133409"/>
            <a:chOff x="6925564" y="423561"/>
            <a:chExt cx="1163881" cy="1133409"/>
          </a:xfrm>
        </p:grpSpPr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E031FB9E-18A5-525F-D5F1-A3DF13C44428}"/>
                </a:ext>
              </a:extLst>
            </p:cNvPr>
            <p:cNvSpPr/>
            <p:nvPr/>
          </p:nvSpPr>
          <p:spPr>
            <a:xfrm>
              <a:off x="6925564" y="423561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5" name="Рисунок 4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AF19EF3-6ABC-FECA-6288-556D57378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972" y="510183"/>
              <a:ext cx="1029045" cy="1029045"/>
            </a:xfrm>
            <a:prstGeom prst="rect">
              <a:avLst/>
            </a:prstGeom>
          </p:spPr>
        </p:pic>
      </p:grpSp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84145" y="2977983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6732 -0.0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116 L 0.14922 -0.0069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00695 L 0.23398 0.001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0185 L 0.30924 0.0018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4 0.00185 L 0.39401 0.0025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0.00254 L 0.46888 -0.000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88 -0.00023 L 0.5931 -0.000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6732 -0.0011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116 L 0.14922 -0.0069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00695 L 0.23398 0.0018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0185 L 0.30924 0.0018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4 0.00185 L 0.39401 0.0025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0.00254 L 0.46888 -0.0002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88 -0.00023 L 0.5931 -0.0009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2024-08-21T10:23:19Z</dcterms:created>
  <dcterms:modified xsi:type="dcterms:W3CDTF">2024-12-09T12:24:00Z</dcterms:modified>
</cp:coreProperties>
</file>