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10" y="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C6C1B-8C12-47D9-BEA6-0BFABD474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F7664E6-5EFC-4B1B-A9EE-3CC79037B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D3F38E-62B5-464C-8F48-4FBBFED5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D465837-5CAA-4E96-8614-C55A560E9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3C85FF-8144-40E0-B860-85439612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079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DF136-5505-4C84-835D-686B2CB32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1B41D3-0F0A-4664-84A9-6FB196078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14146B-B2A4-42A5-AD8B-CAA88218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43AF40-E790-4A48-BAE5-8733204B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7887221-34E7-42EC-A9E9-6DF59AB2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330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3EAADAB-A32E-447E-84B8-09C77439C2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50A7171-6C66-4A71-806F-E62D18006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C4BE3DE-18FC-457E-96DC-E48CD99F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3E8508-21CB-4343-BE3E-12D18543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4300DC-6971-4123-A1F5-EA9F9149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9083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A9982-9028-4205-A910-9485EE03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4DB580-1B34-4E54-BE35-C54C43481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13F31E-8BB9-4E1C-9821-1B70F6FB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D17A2E7-88C5-4EAA-9F80-4881F39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C7C22E-ED79-498F-9CF0-E0CF9046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06F28-381C-4F00-BE9E-8A560119B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605F4B-4BE1-4FAA-93A7-D907C9C59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B91C801-2614-402C-8B79-16F73CD2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A40237-01A2-4FE6-ABAC-129A1D41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1DA45D-664C-4096-B184-98519C057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759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AC2F4-6BA3-420C-99EC-0BF085A3B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FEBAD06-48A0-48AB-8735-696A3B7D5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E8B1B3-5DD7-4F72-8729-7420FD441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E9EC03B-E616-427C-86D7-E87C12D1A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6AA29D-65BA-4192-ACE1-9860033F1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DBC7AF6-A2D7-49AE-825D-AFD3F65A5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014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93EC9-CF0A-44B6-8906-8161CEA4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6FA21A-1894-4C0A-8FBD-6660861DF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87ECF86-5323-497B-9BD7-20C3CF045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7566D3D-53BE-4117-A1D7-B5690011C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2D1F427-BC3C-4DCB-9D98-879D18E9B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A84A1B7-6A89-4487-83FD-C809FEC8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AA40C1-F92E-404A-9F24-D980A4DF4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A909020-6C63-4AB0-A2C1-CB8BB51A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525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137C4-5C5E-452B-B3EC-392DFEF9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02583B-BA2F-43A9-88F5-BB82296EC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59563D7-A15E-4D6A-8498-F696D8DC0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4E9A7D0-7942-4B02-B78C-CABDD3162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0517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B2B8247-ACA8-498A-A5E9-50F1CE3CC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691FAEC-BC8E-4E44-AB64-CDE8F759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4629570-F3BB-44B2-99AF-3D9AD8C5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8174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89DF9-D46F-4DC9-ACAF-81CAD921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67AAC-DEF7-4DF6-8DF2-8297B7F03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D79DD79-BE7D-439B-8DF0-302CAA874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C0740B-8EC9-465B-82A1-B2AD99488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83D5231-E810-4ECB-9F79-2B5F3B519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11AA96-A410-47DA-BFE9-6DC1C7C8C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00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BEB5B-DA46-43B8-B618-9A23A16E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89156DD-4181-4481-86D6-59B50139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EF5BCB-5B68-411F-A058-E46306907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FC4813-B71E-4BB0-BEC2-A8BF7366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D70345D-5E01-45E5-9056-08D79D4F7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4074D79-4951-4A53-930D-B86AB1D8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36842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5DD670F-B8E3-4BBE-B4E5-CBDA8EDC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B28B6E5-F314-40C3-AD06-E8A9ED70B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9E69AF-9CD5-440C-BAA3-8CB52A076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66F84D-B4B6-4CB6-A5E3-A0B9E316F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0669F-6781-4497-9F17-791C2EB3A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867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C5EA10-D490-46E4-8106-AC9A782FE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151109AB-6814-4C6A-9BA5-40C54D2C61B2}"/>
              </a:ext>
            </a:extLst>
          </p:cNvPr>
          <p:cNvSpPr/>
          <p:nvPr/>
        </p:nvSpPr>
        <p:spPr>
          <a:xfrm>
            <a:off x="308344" y="239233"/>
            <a:ext cx="11493796" cy="637953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1016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3F08D9-EA68-48B3-85FF-E952F72C4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12" y="3528655"/>
            <a:ext cx="8165055" cy="37831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30F065-7424-4599-86B0-99EEDA4BF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914699" y="1711065"/>
            <a:ext cx="4907702" cy="4907702"/>
          </a:xfrm>
          <a:prstGeom prst="rect">
            <a:avLst/>
          </a:prstGeom>
        </p:spPr>
      </p:pic>
      <p:sp>
        <p:nvSpPr>
          <p:cNvPr id="12" name="Прямоугольник: скругленные углы 5">
            <a:extLst>
              <a:ext uri="{FF2B5EF4-FFF2-40B4-BE49-F238E27FC236}">
                <a16:creationId xmlns:a16="http://schemas.microsoft.com/office/drawing/2014/main" id="{4BF59B3B-E2D5-4C07-BF95-3C93DBF2D69E}"/>
              </a:ext>
            </a:extLst>
          </p:cNvPr>
          <p:cNvSpPr/>
          <p:nvPr/>
        </p:nvSpPr>
        <p:spPr>
          <a:xfrm>
            <a:off x="2556864" y="526874"/>
            <a:ext cx="6342587" cy="1843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E15B26-F5C9-44AA-8F0F-2D746072C9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r="4906"/>
          <a:stretch/>
        </p:blipFill>
        <p:spPr>
          <a:xfrm>
            <a:off x="2892289" y="3280647"/>
            <a:ext cx="1455313" cy="135424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D2AE62-BEB7-4C17-A38F-62FB308E74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7" t="-564" r="26128" b="54938"/>
          <a:stretch/>
        </p:blipFill>
        <p:spPr>
          <a:xfrm>
            <a:off x="2831602" y="555682"/>
            <a:ext cx="1795682" cy="17142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6AF7DD-F84B-4F7F-A166-C96FF8C373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5286" y="632336"/>
            <a:ext cx="1697965" cy="16979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3DB2EAD-3E49-43DA-89A3-727CFFD34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6806070" y="634375"/>
            <a:ext cx="1856872" cy="160612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8FD22A0-892D-4442-9CC0-C4AACD7142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69" b="-6841"/>
          <a:stretch/>
        </p:blipFill>
        <p:spPr>
          <a:xfrm>
            <a:off x="4807750" y="2522735"/>
            <a:ext cx="1115057" cy="2057375"/>
          </a:xfrm>
          <a:prstGeom prst="rect">
            <a:avLst/>
          </a:prstGeom>
          <a:effectLst>
            <a:glow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53B7AD-9972-4504-9D6C-610C3E8788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28" b="-14349"/>
          <a:stretch/>
        </p:blipFill>
        <p:spPr>
          <a:xfrm>
            <a:off x="7138723" y="239233"/>
            <a:ext cx="993112" cy="211104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B9E2361-3BF8-4552-9FD5-A0C730444C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128" y="509093"/>
            <a:ext cx="1857623" cy="185762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3B42603-0394-4235-951F-46515052A8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416" y="3088708"/>
            <a:ext cx="1660171" cy="1660171"/>
          </a:xfrm>
          <a:prstGeom prst="rect">
            <a:avLst/>
          </a:prstGeom>
          <a:effectLst>
            <a:glow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588604-CBCC-41C4-8C79-8158F6626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253" y="457895"/>
            <a:ext cx="1782606" cy="17826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C8E0727-264F-4E7D-BBA1-FE3FE41B5F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7323" y="2632490"/>
            <a:ext cx="1424701" cy="190561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5BE79C2-5F2D-4A0D-9B12-ECD099B0B8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0591" y="571637"/>
            <a:ext cx="1162661" cy="1555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94E9CD-6472-4E8B-A002-E522B589A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729" y="2913729"/>
            <a:ext cx="1905614" cy="190561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1F7915F-BADD-41AA-A454-08373CCC9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4715" y="2546604"/>
            <a:ext cx="2720343" cy="25042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452987-B0AD-4333-816A-0959776EC3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1370" y="1920665"/>
            <a:ext cx="4589212" cy="458921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79B60EE-1491-4EA6-BC1D-89651B3E5E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49082"/>
          <a:stretch/>
        </p:blipFill>
        <p:spPr>
          <a:xfrm flipH="1">
            <a:off x="2094331" y="668537"/>
            <a:ext cx="3196595" cy="1555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2A1F9D4-BAF1-4DE7-8DF8-A9B9379FE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8232" y="643840"/>
            <a:ext cx="1697965" cy="16979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E95C4E-24ED-45CA-8238-29F5710ECE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3884" y="3074003"/>
            <a:ext cx="1769704" cy="17697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63E5578-24A0-465C-8714-20D0E37CB5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5199" y="473052"/>
            <a:ext cx="2042313" cy="204231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B1B3110-3D09-4A7A-8D8D-D3827F6692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85" y="674328"/>
            <a:ext cx="1727585" cy="172758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956B880-D45A-4B0F-BB8F-1D5C34ADDB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62" y="2375371"/>
            <a:ext cx="1583253" cy="221717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4B818F1-9748-4A67-8039-10F54772A1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949" y="3139172"/>
            <a:ext cx="1727585" cy="172758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DBF9511-0FD5-486A-A13F-49F577CDD4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538" y="529195"/>
            <a:ext cx="1282379" cy="179583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ABC7DD4-C1A5-469D-A9E6-89511C377C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02" y="2756845"/>
            <a:ext cx="1982009" cy="198200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A0EDE8-0B24-4ADE-BB1E-D39B34ED21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253" y="536539"/>
            <a:ext cx="1822565" cy="182256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D849789-D26C-4C2D-B3B7-547C6FE3D9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26" y="3249986"/>
            <a:ext cx="1549934" cy="154993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4456F94-B22A-4916-BA58-9EA6533470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36" y="714436"/>
            <a:ext cx="1549934" cy="1549934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45910" y="3000761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F0C0377-560C-42DA-81DB-EE9340015537}"/>
</file>

<file path=customXml/itemProps2.xml><?xml version="1.0" encoding="utf-8"?>
<ds:datastoreItem xmlns:ds="http://schemas.openxmlformats.org/officeDocument/2006/customXml" ds:itemID="{B7A63CA9-3C8F-4417-B616-DC458F6C77B1}"/>
</file>

<file path=customXml/itemProps3.xml><?xml version="1.0" encoding="utf-8"?>
<ds:datastoreItem xmlns:ds="http://schemas.openxmlformats.org/officeDocument/2006/customXml" ds:itemID="{9A2ADFA7-FD56-4A46-97A1-C7382F0A4CCD}"/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2024-12-21T10:44:59Z</dcterms:created>
  <dcterms:modified xsi:type="dcterms:W3CDTF">2024-12-22T07:07:36Z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