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30" y="-110994"/>
            <a:ext cx="12378059" cy="7076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665266" y="102241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іде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роботу.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083080" y="1345175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працює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шахті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544920" y="623126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Одного разу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помітив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 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нього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завелися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568864" y="925066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прогнати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мишей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вирішив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завести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назвав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1197" y="1729737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злякалися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втекли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до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427598" y="1276744"/>
            <a:ext cx="6881390" cy="5039691"/>
            <a:chOff x="4390028" y="1622514"/>
            <a:chExt cx="6881390" cy="503969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028" y="2396037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подружилася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індич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кою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Шушею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меликом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 разом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веселилися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16473" y="1027697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Ввечері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 приносив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додому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шаурму та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смачни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й корм для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284041" y="1159949"/>
            <a:ext cx="7301165" cy="5230779"/>
            <a:chOff x="4415103" y="1024746"/>
            <a:chExt cx="7301165" cy="523077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024746"/>
              <a:ext cx="7301165" cy="5230779"/>
              <a:chOff x="4645042" y="1044368"/>
              <a:chExt cx="7301165" cy="5230779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90573" y="1044368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ще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разом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шахтарем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Шоном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грали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 шахи.</a:t>
                  </a:r>
                </a:p>
              </p:txBody>
            </p:sp>
          </p:grpSp>
        </p:grp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7858" y="1150168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3330" y="1175357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0715" y="125628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04215" y="3142743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4254" y="3331991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20911" y="3537463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2562" y="4913361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2850" b="19990"/>
          <a:stretch/>
        </p:blipFill>
        <p:spPr>
          <a:xfrm>
            <a:off x="4483020" y="5058967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43" b="21312"/>
          <a:stretch/>
        </p:blipFill>
        <p:spPr>
          <a:xfrm>
            <a:off x="6967747" y="5001303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88819" y="1751332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799" y="3243792"/>
            <a:ext cx="23241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2024-07-31T20:31:27Z</dcterms:created>
  <dcterms:modified xsi:type="dcterms:W3CDTF">2024-11-26T22:11:31Z</dcterms:modified>
</cp:coreProperties>
</file>