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298132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B1A738-82E2-4410-83F8-FE0C6565E9D7}"/>
</file>

<file path=customXml/itemProps2.xml><?xml version="1.0" encoding="utf-8"?>
<ds:datastoreItem xmlns:ds="http://schemas.openxmlformats.org/officeDocument/2006/customXml" ds:itemID="{ABE6B6DF-7621-472E-A894-C44363CACAEB}"/>
</file>

<file path=customXml/itemProps3.xml><?xml version="1.0" encoding="utf-8"?>
<ds:datastoreItem xmlns:ds="http://schemas.openxmlformats.org/officeDocument/2006/customXml" ds:itemID="{A116ACFE-D5ED-4C2B-9E65-D0A81D741384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