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74" y="-67733"/>
            <a:ext cx="868392" cy="807452"/>
          </a:xfrm>
          <a:prstGeom prst="rect">
            <a:avLst/>
          </a:prstGeom>
        </p:spPr>
      </p:pic>
      <p:pic>
        <p:nvPicPr>
          <p:cNvPr id="51" name="9995f43f5fa955840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275" y="821485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8" y="1073264"/>
            <a:ext cx="2945993" cy="29459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18" y="1210202"/>
            <a:ext cx="1855291" cy="2721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2" y="1032893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" y="963331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1210202"/>
            <a:ext cx="3004108" cy="3004108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65135" y="2234565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-4.58333E-6 0.00046 C 0.01915 -0.05903 -0.03658 -0.06134 0.12461 -0.08727 C 0.1461 -0.09074 0.17305 -0.09097 0.19753 -0.09259 C 0.24961 -0.09213 0.25027 -0.09375 0.29805 -0.08634 C 0.30808 -0.08495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23 L -3.95833E-6 0.00046 C 0.01771 -0.02708 -0.03385 -0.02824 0.11524 -0.04005 C 0.13516 -0.0419 0.16003 -0.0419 0.18256 -0.04259 C 0.23073 -0.04236 0.23138 -0.04329 0.27566 -0.03981 C 0.28464 -0.03912 0.3 -0.03704 0.3 -0.03704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00023 C 0.01784 -0.05903 -0.03451 -0.06134 0.11679 -0.08727 C 0.13698 -0.09074 0.16224 -0.09097 0.18515 -0.09259 C 0.23385 -0.09213 0.2345 -0.09375 0.27942 -0.08657 C 0.28867 -0.08495 0.30429 -0.08079 0.30429 -0.08056 L 0.30429 -0.08079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35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758 -0.025 -0.03373 -0.02616 0.11471 -0.03704 C 0.1345 -0.03866 0.15924 -0.03866 0.18177 -0.03935 C 0.22969 -0.03912 0.23034 -0.03982 0.27448 -0.03681 C 0.28346 -0.03611 0.2987 -0.03426 0.2987 -0.03426 L 0.2987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C 0.01693 -0.02986 -0.03242 -0.03102 0.11016 -0.04399 C 0.12917 -0.04584 0.15299 -0.04607 0.17461 -0.04676 C 0.22057 -0.04653 0.22122 -0.04723 0.26354 -0.04375 C 0.27226 -0.04283 0.28685 -0.04074 0.28685 -0.04074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8</cp:revision>
  <dcterms:created xsi:type="dcterms:W3CDTF">2024-05-01T06:56:00Z</dcterms:created>
  <dcterms:modified xsi:type="dcterms:W3CDTF">2024-07-02T21:52:24Z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</Properties>
</file>