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1512" y="870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ABEF49-6FC8-D9EE-34C1-F3D9D2276F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D5B7B20-141A-A116-381A-FFAAD6F064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A779C3-1D0B-A458-27F0-BE12F39B5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4805D0-F3EA-D6D5-F91C-C769C0669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615542-502F-76AF-A603-1FAA77D67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37324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8D9EB9-8800-71D6-AA9B-A271C054A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1C77AE7-C028-6D99-98C8-502C0792B6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43B99C-4BF3-63F0-026D-56AB18BE4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2729C3-8EDA-577A-B4BC-1386A9BBA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97262C-AF41-303A-A6C1-C7506D14D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42659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8035B96-05D9-6095-C283-F3CDA7E19A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9DC016E-4490-2362-D0A1-4B87BC28E9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BBAD52-7CA5-C617-318C-1D43835C4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99A2D4-6346-B0D8-9F91-54D3D54E6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4EB33E-9AC5-CC87-3E40-13F19C465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97240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14AF9E-B39B-1796-533C-074FA94E9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2C476C-4950-397F-480D-E2F047351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C3FF96-CF73-777E-53B7-808B6A158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94F288-25F0-ACE4-0A94-9E1023AE1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37A116-7677-E294-BBA3-24C60DF6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1593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96199F-AB74-A254-E588-10488E744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8288050-4273-AA22-1210-E481555E8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1B01B5-182A-EAC2-0D66-AC5BFF45A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6C1167-DA1F-EC91-E768-12127226B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A34E02-D337-F075-0A71-0E2BBF1A9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354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C9DDD8-FCAE-2726-019B-BFD901BEC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382AB4-17C8-0594-6087-72A0E631F4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143D799-62DA-AFF0-7A85-9F068E2CE5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C30D75D-D27B-3893-7078-AECF68932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5E3D50-FE49-EBC2-F307-4776170F0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7F0007-26D9-3A17-BAB0-75348B730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13519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8A073E-FD90-6EAC-B167-365905A74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79063F4-C5BE-C5DD-D03A-1391298EB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1AB7C52-378A-D1A7-BF9B-D89CEA1B16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5785325-204C-47A5-930A-D7577F6EB2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301251E-758A-3EE7-C833-16198E3A06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60777F4-1F31-493A-B85C-BB3A99DC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66BD6A3-24D0-45A3-A7D6-4EACBE08E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750897E-6455-8E23-6D69-726FFD78D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58141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F58685-0417-A074-56C5-DD6E08532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D613327-21D9-56C5-27A3-16383E0C1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0F9826E-D6A5-DA63-03EA-8FA463589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AED0745-5E96-27AA-41D3-52706662E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36677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0686CEA-0D59-C1AF-871A-E312F5C3B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BF56FC6-B2F9-F80B-9699-1DB795B2C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F838304-8DE8-9679-DF05-44F4D8B5C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00973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8F2996-3043-25F0-27AF-5A3B4005D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A4F73D-7FE6-CC5C-91E7-3BE787932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62E97D-2FA1-6BDE-4A3F-E6283C9646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4EA3BB3-C7CE-D37A-C358-E5875EB09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8F9A97D-49F2-96CF-52EA-C744DDCD1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633503-878B-F1A3-3CFC-D69C2815A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83862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CEE3C3-CDD2-50E5-6288-801AB4267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E47A6CE-F971-E9A7-F2AF-2904C70765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0E65677-D6E7-C1A8-2FFF-6F5E410571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5C1AC-222E-E784-4FFF-EE58047B2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8F377D7-1156-9E1D-ED22-26D28D7B5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47DD8E6-DFBA-FED2-1B26-5F4A5AE52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3578669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CD3C57-87F4-2BBD-E2B4-B5ACF31DA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E8E143-D36F-37FF-9675-2F9EB2137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D092F4-E7D1-03E7-E164-BD542874BF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00B90E-5FFD-30C1-CACC-E82B8A8F1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457CE6-C569-027B-ECB3-618F759D97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862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небо, Кучевые облака, природа, вода&#10;&#10;Автоматически созданное описание">
            <a:extLst>
              <a:ext uri="{FF2B5EF4-FFF2-40B4-BE49-F238E27FC236}">
                <a16:creationId xmlns:a16="http://schemas.microsoft.com/office/drawing/2014/main" id="{1BC8C268-5E1C-08ED-3AA4-764E376B24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8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D5F0E94A-EB43-F91E-AA37-9579C2682D9A}"/>
              </a:ext>
            </a:extLst>
          </p:cNvPr>
          <p:cNvSpPr/>
          <p:nvPr/>
        </p:nvSpPr>
        <p:spPr>
          <a:xfrm>
            <a:off x="2272598" y="80868"/>
            <a:ext cx="9762599" cy="6672390"/>
          </a:xfrm>
          <a:prstGeom prst="roundRect">
            <a:avLst>
              <a:gd name="adj" fmla="val 18380"/>
            </a:avLst>
          </a:prstGeom>
          <a:solidFill>
            <a:schemeClr val="lt1"/>
          </a:solidFill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подаоркРисунок 40">
            <a:extLst>
              <a:ext uri="{FF2B5EF4-FFF2-40B4-BE49-F238E27FC236}">
                <a16:creationId xmlns:a16="http://schemas.microsoft.com/office/drawing/2014/main" id="{722F90D1-CA04-9ABC-8F1B-65DC0490B05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9" t="6542" r="13609" b="13667"/>
          <a:stretch/>
        </p:blipFill>
        <p:spPr>
          <a:xfrm>
            <a:off x="156803" y="186079"/>
            <a:ext cx="1009182" cy="1018948"/>
          </a:xfrm>
          <a:prstGeom prst="rect">
            <a:avLst/>
          </a:prstGeom>
        </p:spPr>
      </p:pic>
      <p:sp>
        <p:nvSpPr>
          <p:cNvPr id="86" name="Google Shape;86;p13"/>
          <p:cNvSpPr/>
          <p:nvPr/>
        </p:nvSpPr>
        <p:spPr>
          <a:xfrm>
            <a:off x="2701739" y="279118"/>
            <a:ext cx="3160787" cy="1767840"/>
          </a:xfrm>
          <a:prstGeom prst="cloud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88;p13"/>
          <p:cNvSpPr/>
          <p:nvPr/>
        </p:nvSpPr>
        <p:spPr>
          <a:xfrm>
            <a:off x="2739367" y="4852287"/>
            <a:ext cx="3485009" cy="1492823"/>
          </a:xfrm>
          <a:prstGeom prst="cloud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89;p13"/>
          <p:cNvSpPr/>
          <p:nvPr/>
        </p:nvSpPr>
        <p:spPr>
          <a:xfrm>
            <a:off x="8877143" y="4373562"/>
            <a:ext cx="2971258" cy="1587345"/>
          </a:xfrm>
          <a:prstGeom prst="cloud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90;p13"/>
          <p:cNvSpPr/>
          <p:nvPr/>
        </p:nvSpPr>
        <p:spPr>
          <a:xfrm rot="19104900">
            <a:off x="5661419" y="860072"/>
            <a:ext cx="3616960" cy="186944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/>
          <p:cNvSpPr/>
          <p:nvPr/>
        </p:nvSpPr>
        <p:spPr>
          <a:xfrm>
            <a:off x="2960448" y="2196308"/>
            <a:ext cx="7233920" cy="21336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/>
          <p:nvPr/>
        </p:nvSpPr>
        <p:spPr>
          <a:xfrm rot="2971931">
            <a:off x="5731764" y="3711690"/>
            <a:ext cx="3197857" cy="1786974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3"/>
          <p:cNvSpPr/>
          <p:nvPr/>
        </p:nvSpPr>
        <p:spPr>
          <a:xfrm rot="21035547">
            <a:off x="3501419" y="2197568"/>
            <a:ext cx="1918306" cy="1136554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94;p13"/>
          <p:cNvSpPr/>
          <p:nvPr/>
        </p:nvSpPr>
        <p:spPr>
          <a:xfrm>
            <a:off x="5552535" y="2676937"/>
            <a:ext cx="878955" cy="453985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13"/>
          <p:cNvSpPr/>
          <p:nvPr/>
        </p:nvSpPr>
        <p:spPr>
          <a:xfrm>
            <a:off x="6661304" y="2657463"/>
            <a:ext cx="924630" cy="453985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3"/>
          <p:cNvSpPr/>
          <p:nvPr/>
        </p:nvSpPr>
        <p:spPr>
          <a:xfrm>
            <a:off x="7811411" y="2676939"/>
            <a:ext cx="878955" cy="453985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97;p13"/>
          <p:cNvSpPr/>
          <p:nvPr/>
        </p:nvSpPr>
        <p:spPr>
          <a:xfrm rot="621537">
            <a:off x="7427128" y="704371"/>
            <a:ext cx="1112964" cy="1006374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3"/>
          <p:cNvSpPr/>
          <p:nvPr/>
        </p:nvSpPr>
        <p:spPr>
          <a:xfrm rot="544894">
            <a:off x="10099177" y="2032121"/>
            <a:ext cx="908885" cy="852813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3"/>
          <p:cNvSpPr/>
          <p:nvPr/>
        </p:nvSpPr>
        <p:spPr>
          <a:xfrm rot="20967528">
            <a:off x="7047262" y="4446235"/>
            <a:ext cx="1158043" cy="975699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101;p13"/>
          <p:cNvSpPr/>
          <p:nvPr/>
        </p:nvSpPr>
        <p:spPr>
          <a:xfrm>
            <a:off x="6677419" y="3317927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3"/>
          <p:cNvSpPr/>
          <p:nvPr/>
        </p:nvSpPr>
        <p:spPr>
          <a:xfrm rot="18738984">
            <a:off x="9141689" y="2205978"/>
            <a:ext cx="2312967" cy="1217648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3"/>
          <p:cNvSpPr/>
          <p:nvPr/>
        </p:nvSpPr>
        <p:spPr>
          <a:xfrm rot="1079012">
            <a:off x="10107179" y="2001247"/>
            <a:ext cx="1008975" cy="846258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chemeClr val="lt1"/>
          </a:solidFill>
          <a:ln w="38100" cap="flat" cmpd="sng">
            <a:solidFill>
              <a:srgbClr val="26262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а</a:t>
            </a:r>
            <a:endParaRPr/>
          </a:p>
        </p:txBody>
      </p:sp>
      <p:pic>
        <p:nvPicPr>
          <p:cNvPr id="1060" name="Рисунок 1059" descr="Изображение выглядит как рисунок, Предметная фотография, кружка&#10;&#10;Автоматически созданное описание">
            <a:extLst>
              <a:ext uri="{FF2B5EF4-FFF2-40B4-BE49-F238E27FC236}">
                <a16:creationId xmlns:a16="http://schemas.microsoft.com/office/drawing/2014/main" id="{849D8DD0-9E20-0D9C-B310-76A366DA2E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217" y="612509"/>
            <a:ext cx="5342785" cy="5438192"/>
          </a:xfrm>
          <a:prstGeom prst="rect">
            <a:avLst/>
          </a:prstGeom>
        </p:spPr>
      </p:pic>
      <p:pic>
        <p:nvPicPr>
          <p:cNvPr id="1061" name="Picture 1060" descr="image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72" y="4563906"/>
            <a:ext cx="22098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93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BADFF"/>
                                      </p:to>
                                    </p:animClr>
                                    <p:animClr clrSpc="rgb" dir="cw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BADFF"/>
                                      </p:to>
                                    </p:animClr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2F3F6"/>
                                      </p:to>
                                    </p:animClr>
                                    <p:animClr clrSpc="rgb" dir="cw">
                                      <p:cBhvr>
                                        <p:cTn id="30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2F3F6"/>
                                      </p:to>
                                    </p:animClr>
                                    <p:set>
                                      <p:cBhvr>
                                        <p:cTn id="31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2F3F6"/>
                                      </p:to>
                                    </p:animClr>
                                    <p:animClr clrSpc="rgb" dir="cw">
                                      <p:cBhvr>
                                        <p:cTn id="38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2F3F6"/>
                                      </p:to>
                                    </p:animClr>
                                    <p:set>
                                      <p:cBhvr>
                                        <p:cTn id="39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2F3F6"/>
                                      </p:to>
                                    </p:animClr>
                                    <p:animClr clrSpc="rgb" dir="cw">
                                      <p:cBhvr>
                                        <p:cTn id="46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2F3F6"/>
                                      </p:to>
                                    </p:animClr>
                                    <p:set>
                                      <p:cBhvr>
                                        <p:cTn id="47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D3EF"/>
                                      </p:to>
                                    </p:animClr>
                                    <p:animClr clrSpc="rgb" dir="cw">
                                      <p:cBhvr>
                                        <p:cTn id="54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5D3EF"/>
                                      </p:to>
                                    </p:animClr>
                                    <p:set>
                                      <p:cBhvr>
                                        <p:cTn id="55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66464"/>
                                      </p:to>
                                    </p:animClr>
                                    <p:animClr clrSpc="rgb" dir="cw">
                                      <p:cBhvr>
                                        <p:cTn id="62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6464"/>
                                      </p:to>
                                    </p:animClr>
                                    <p:set>
                                      <p:cBhvr>
                                        <p:cTn id="63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9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1E9F7"/>
                                      </p:to>
                                    </p:animClr>
                                    <p:animClr clrSpc="rgb" dir="cw">
                                      <p:cBhvr>
                                        <p:cTn id="70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E9F7"/>
                                      </p:to>
                                    </p:animClr>
                                    <p:set>
                                      <p:cBhvr>
                                        <p:cTn id="71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7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1E9F7"/>
                                      </p:to>
                                    </p:animClr>
                                    <p:animClr clrSpc="rgb" dir="cw">
                                      <p:cBhvr>
                                        <p:cTn id="78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E9F7"/>
                                      </p:to>
                                    </p:animClr>
                                    <p:set>
                                      <p:cBhvr>
                                        <p:cTn id="79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5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1E9F7"/>
                                      </p:to>
                                    </p:animClr>
                                    <p:animClr clrSpc="rgb" dir="cw">
                                      <p:cBhvr>
                                        <p:cTn id="86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E9F7"/>
                                      </p:to>
                                    </p:animClr>
                                    <p:set>
                                      <p:cBhvr>
                                        <p:cTn id="8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44646"/>
                                      </p:to>
                                    </p:animClr>
                                    <p:animClr clrSpc="rgb" dir="cw">
                                      <p:cBhvr>
                                        <p:cTn id="94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44646"/>
                                      </p:to>
                                    </p:animClr>
                                    <p:set>
                                      <p:cBhvr>
                                        <p:cTn id="95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6DB36"/>
                                      </p:to>
                                    </p:animClr>
                                    <p:animClr clrSpc="rgb" dir="cw">
                                      <p:cBhvr>
                                        <p:cTn id="102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DB36"/>
                                      </p:to>
                                    </p:animClr>
                                    <p:set>
                                      <p:cBhvr>
                                        <p:cTn id="103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44646"/>
                                      </p:to>
                                    </p:animClr>
                                    <p:animClr clrSpc="rgb" dir="cw">
                                      <p:cBhvr>
                                        <p:cTn id="110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44646"/>
                                      </p:to>
                                    </p:animClr>
                                    <p:set>
                                      <p:cBhvr>
                                        <p:cTn id="111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7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6DB36"/>
                                      </p:to>
                                    </p:animClr>
                                    <p:animClr clrSpc="rgb" dir="cw">
                                      <p:cBhvr>
                                        <p:cTn id="118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DB36"/>
                                      </p:to>
                                    </p:animClr>
                                    <p:set>
                                      <p:cBhvr>
                                        <p:cTn id="119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5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6DB36"/>
                                      </p:to>
                                    </p:animClr>
                                    <p:animClr clrSpc="rgb" dir="cw">
                                      <p:cBhvr>
                                        <p:cTn id="126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DB36"/>
                                      </p:to>
                                    </p:animClr>
                                    <p:set>
                                      <p:cBhvr>
                                        <p:cTn id="127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44646"/>
                                      </p:to>
                                    </p:animClr>
                                    <p:animClr clrSpc="rgb" dir="cw">
                                      <p:cBhvr>
                                        <p:cTn id="134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44646"/>
                                      </p:to>
                                    </p:animClr>
                                    <p:set>
                                      <p:cBhvr>
                                        <p:cTn id="135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</p:childTnLst>
        </p:cTn>
      </p:par>
    </p:tnLst>
    <p:bldLst>
      <p:bldP spid="5" grpId="0" animBg="1"/>
      <p:bldP spid="86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9" grpId="0" animBg="1"/>
      <p:bldP spid="104" grpId="0" animBg="1"/>
      <p:bldP spid="10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61C9415-8CC6-40B7-B3EE-F48E51D4C641}"/>
</file>

<file path=customXml/itemProps2.xml><?xml version="1.0" encoding="utf-8"?>
<ds:datastoreItem xmlns:ds="http://schemas.openxmlformats.org/officeDocument/2006/customXml" ds:itemID="{8A3F792B-16E3-4A3B-85CB-FDCB208BF860}"/>
</file>

<file path=customXml/itemProps3.xml><?xml version="1.0" encoding="utf-8"?>
<ds:datastoreItem xmlns:ds="http://schemas.openxmlformats.org/officeDocument/2006/customXml" ds:itemID="{BCEF5D9E-D5F5-44B0-B1C0-4841DC148429}"/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</Words>
  <Application>Microsoft Office PowerPoint</Application>
  <PresentationFormat>Широкоэкранный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Администратор</dc:creator>
  <cp:lastModifiedBy>Администратор</cp:lastModifiedBy>
  <cp:revision>5</cp:revision>
  <dcterms:created xsi:type="dcterms:W3CDTF">2025-01-24T21:31:48Z</dcterms:created>
  <dcterms:modified xsi:type="dcterms:W3CDTF">2025-01-25T11:57:17Z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