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0" r="12290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8957" y="4430526"/>
            <a:ext cx="2064601" cy="2064601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7D08D00-B025-D690-1243-D986211A6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67" y="4439002"/>
            <a:ext cx="1431837" cy="143183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28080A-4E82-8545-5540-0C6A825F08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7982" y="4581975"/>
            <a:ext cx="1647605" cy="1647605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CD8456-86BD-A775-7464-506FDA3A44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0215" y="3122351"/>
            <a:ext cx="1647605" cy="164760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CE5A11-CB01-D216-6F23-4749BA0528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71" y="4857125"/>
            <a:ext cx="1431837" cy="143183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542447-7877-D0AD-D99A-2C5DE14A3C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96" y="3290937"/>
            <a:ext cx="1134041" cy="113404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рисунок, млекопитающее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2C6930-1503-D447-2E2C-3899558E2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5098" y="3763992"/>
            <a:ext cx="1595080" cy="159508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27216" y="332102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9743" y="401967"/>
              <a:ext cx="1968536" cy="1968536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794788" y="332100"/>
            <a:ext cx="2083784" cy="2083297"/>
            <a:chOff x="6798959" y="332100"/>
            <a:chExt cx="2083784" cy="208329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27244" y="388188"/>
              <a:ext cx="2027209" cy="2027209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11002" y="4461298"/>
            <a:ext cx="2083784" cy="2078625"/>
            <a:chOff x="4715173" y="4461298"/>
            <a:chExt cx="2083784" cy="2078625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2692" y="4488229"/>
              <a:ext cx="2051694" cy="205169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11003" y="2396700"/>
            <a:ext cx="2139253" cy="2130146"/>
            <a:chOff x="4715174" y="2396700"/>
            <a:chExt cx="2139253" cy="2130146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3703" y="2416122"/>
              <a:ext cx="2110724" cy="2110724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27218" y="4398927"/>
            <a:ext cx="2096290" cy="2126973"/>
            <a:chOff x="2631389" y="4398927"/>
            <a:chExt cx="2096290" cy="212697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75985" y="4398927"/>
              <a:ext cx="2051694" cy="205169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794786" y="2396698"/>
            <a:ext cx="2083785" cy="2089753"/>
            <a:chOff x="6798957" y="2396698"/>
            <a:chExt cx="2083785" cy="208975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05236" y="2408945"/>
              <a:ext cx="2077506" cy="2077506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555513" y="125187"/>
            <a:ext cx="2394761" cy="2394761"/>
            <a:chOff x="4559684" y="125187"/>
            <a:chExt cx="2394761" cy="239476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9684" y="125187"/>
              <a:ext cx="2394761" cy="2394761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27216" y="2396701"/>
            <a:ext cx="2083784" cy="2064601"/>
            <a:chOff x="2631387" y="2396701"/>
            <a:chExt cx="2083784" cy="2064601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0420" y="2432668"/>
              <a:ext cx="2007182" cy="2007182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43432" y="4461299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2175" y="4604546"/>
              <a:ext cx="1791268" cy="179126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43432" y="2396701"/>
            <a:ext cx="2083784" cy="2149916"/>
            <a:chOff x="547603" y="2396701"/>
            <a:chExt cx="2083784" cy="2149916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2104" y="2561135"/>
              <a:ext cx="1985482" cy="1985482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43432" y="332102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2456" y="471895"/>
              <a:ext cx="1854075" cy="18540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361" y="1403836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2038349" cy="200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733D9E-5A41-4561-B9B5-040409C08903}"/>
</file>

<file path=customXml/itemProps2.xml><?xml version="1.0" encoding="utf-8"?>
<ds:datastoreItem xmlns:ds="http://schemas.openxmlformats.org/officeDocument/2006/customXml" ds:itemID="{70E96918-760A-4DD9-9301-960EF31579E9}"/>
</file>

<file path=customXml/itemProps3.xml><?xml version="1.0" encoding="utf-8"?>
<ds:datastoreItem xmlns:ds="http://schemas.openxmlformats.org/officeDocument/2006/customXml" ds:itemID="{B269ECA3-29A9-4057-BDED-EC8BC2882FEC}"/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4</cp:revision>
  <dcterms:created xsi:type="dcterms:W3CDTF">2025-02-21T13:24:50Z</dcterms:created>
  <dcterms:modified xsi:type="dcterms:W3CDTF">2025-02-21T14:29:23Z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