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94" d="100"/>
          <a:sy n="94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819" y="0"/>
            <a:ext cx="12206688" cy="689858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26097" y="-319273"/>
            <a:ext cx="5236950" cy="7426159"/>
          </a:xfrm>
          <a:prstGeom prst="rect">
            <a:avLst/>
          </a:prstGeom>
        </p:spPr>
      </p:pic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5280979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13981"/>
            <a:ext cx="797081" cy="797081"/>
          </a:xfrm>
          <a:prstGeom prst="rect">
            <a:avLst/>
          </a:prstGeom>
        </p:spPr>
      </p:pic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BBA2AEB7-403A-F817-76DB-A7F2EF6F048D}"/>
              </a:ext>
            </a:extLst>
          </p:cNvPr>
          <p:cNvCxnSpPr>
            <a:cxnSpLocks/>
          </p:cNvCxnSpPr>
          <p:nvPr/>
        </p:nvCxnSpPr>
        <p:spPr>
          <a:xfrm>
            <a:off x="6759265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B220A1-23D3-748D-31E5-85030C083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9" r="28531"/>
          <a:stretch/>
        </p:blipFill>
        <p:spPr>
          <a:xfrm rot="6220873" flipH="1">
            <a:off x="4273586" y="752477"/>
            <a:ext cx="763912" cy="2419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2AFCD86-CA26-786C-0092-69A41CFB6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4" r="37895"/>
          <a:stretch/>
        </p:blipFill>
        <p:spPr>
          <a:xfrm rot="15430611">
            <a:off x="7231403" y="1037209"/>
            <a:ext cx="735165" cy="2419727"/>
          </a:xfrm>
          <a:prstGeom prst="rect">
            <a:avLst/>
          </a:prstGeom>
        </p:spPr>
      </p:pic>
      <p:cxnSp>
        <p:nvCxnSpPr>
          <p:cNvPr id="51" name="Пряма зі стрілкою 50">
            <a:extLst>
              <a:ext uri="{FF2B5EF4-FFF2-40B4-BE49-F238E27FC236}">
                <a16:creationId xmlns:a16="http://schemas.microsoft.com/office/drawing/2014/main" id="{93F85BBD-0D6F-36E6-0723-64AC13340E1E}"/>
              </a:ext>
            </a:extLst>
          </p:cNvPr>
          <p:cNvCxnSpPr>
            <a:cxnSpLocks/>
          </p:cNvCxnSpPr>
          <p:nvPr/>
        </p:nvCxnSpPr>
        <p:spPr>
          <a:xfrm>
            <a:off x="5141437" y="3961782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>
            <a:extLst>
              <a:ext uri="{FF2B5EF4-FFF2-40B4-BE49-F238E27FC236}">
                <a16:creationId xmlns:a16="http://schemas.microsoft.com/office/drawing/2014/main" id="{4F3B5299-7F6E-72E8-09A4-C189F0350B62}"/>
              </a:ext>
            </a:extLst>
          </p:cNvPr>
          <p:cNvCxnSpPr>
            <a:cxnSpLocks/>
          </p:cNvCxnSpPr>
          <p:nvPr/>
        </p:nvCxnSpPr>
        <p:spPr>
          <a:xfrm>
            <a:off x="5202803" y="4958244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DC6D32-4008-BC36-A675-EC3B414F4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5" r="31543"/>
          <a:stretch/>
        </p:blipFill>
        <p:spPr>
          <a:xfrm rot="6084928" flipH="1">
            <a:off x="3821620" y="2129100"/>
            <a:ext cx="798056" cy="24197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B3277DD-3292-2312-161C-85709EBA0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4" r="33847"/>
          <a:stretch/>
        </p:blipFill>
        <p:spPr>
          <a:xfrm rot="15489344">
            <a:off x="7203748" y="2188516"/>
            <a:ext cx="821986" cy="241972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052ED94-D77F-B05D-6B42-A180A0A9F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3" r="37092"/>
          <a:stretch/>
        </p:blipFill>
        <p:spPr>
          <a:xfrm rot="6569565" flipH="1">
            <a:off x="3926813" y="3298786"/>
            <a:ext cx="707898" cy="241972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DBD890A-B595-1B5B-CF46-95A738B5F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3" r="35883"/>
          <a:stretch/>
        </p:blipFill>
        <p:spPr>
          <a:xfrm rot="14681358">
            <a:off x="7478687" y="3005088"/>
            <a:ext cx="673984" cy="2419727"/>
          </a:xfrm>
          <a:prstGeom prst="rect">
            <a:avLst/>
          </a:prstGeom>
        </p:spPr>
      </p:pic>
      <p:sp>
        <p:nvSpPr>
          <p:cNvPr id="69" name="Коло: пусте 68">
            <a:extLst>
              <a:ext uri="{FF2B5EF4-FFF2-40B4-BE49-F238E27FC236}">
                <a16:creationId xmlns:a16="http://schemas.microsoft.com/office/drawing/2014/main" id="{7FA4BC94-F688-445E-EACC-71D314C6A836}"/>
              </a:ext>
            </a:extLst>
          </p:cNvPr>
          <p:cNvSpPr/>
          <p:nvPr/>
        </p:nvSpPr>
        <p:spPr>
          <a:xfrm>
            <a:off x="5769938" y="527308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0" name="Коло: пусте 69">
            <a:extLst>
              <a:ext uri="{FF2B5EF4-FFF2-40B4-BE49-F238E27FC236}">
                <a16:creationId xmlns:a16="http://schemas.microsoft.com/office/drawing/2014/main" id="{3BFC23D1-814C-D019-644A-7584A70E8362}"/>
              </a:ext>
            </a:extLst>
          </p:cNvPr>
          <p:cNvSpPr/>
          <p:nvPr/>
        </p:nvSpPr>
        <p:spPr>
          <a:xfrm>
            <a:off x="6662954" y="4790066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1" name="Коло: пусте 70">
            <a:extLst>
              <a:ext uri="{FF2B5EF4-FFF2-40B4-BE49-F238E27FC236}">
                <a16:creationId xmlns:a16="http://schemas.microsoft.com/office/drawing/2014/main" id="{288A919E-0825-62C9-35C2-2142F3849C3C}"/>
              </a:ext>
            </a:extLst>
          </p:cNvPr>
          <p:cNvSpPr/>
          <p:nvPr/>
        </p:nvSpPr>
        <p:spPr>
          <a:xfrm>
            <a:off x="4688846" y="367814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2" name="Коло: пусте 71">
            <a:extLst>
              <a:ext uri="{FF2B5EF4-FFF2-40B4-BE49-F238E27FC236}">
                <a16:creationId xmlns:a16="http://schemas.microsoft.com/office/drawing/2014/main" id="{FBC2AD89-FB84-0882-56B9-FB8B633FE67B}"/>
              </a:ext>
            </a:extLst>
          </p:cNvPr>
          <p:cNvSpPr/>
          <p:nvPr/>
        </p:nvSpPr>
        <p:spPr>
          <a:xfrm>
            <a:off x="4890122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4" name="Коло: пусте 73">
            <a:extLst>
              <a:ext uri="{FF2B5EF4-FFF2-40B4-BE49-F238E27FC236}">
                <a16:creationId xmlns:a16="http://schemas.microsoft.com/office/drawing/2014/main" id="{E4DF2245-7023-0A0B-82E1-82F063DCDD80}"/>
              </a:ext>
            </a:extLst>
          </p:cNvPr>
          <p:cNvSpPr/>
          <p:nvPr/>
        </p:nvSpPr>
        <p:spPr>
          <a:xfrm>
            <a:off x="6744606" y="371092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0B2324-05B6-7D01-8552-651B1FF3E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335825" y="1766051"/>
            <a:ext cx="772541" cy="2146695"/>
          </a:xfrm>
          <a:prstGeom prst="rect">
            <a:avLst/>
          </a:prstGeom>
        </p:spPr>
      </p:pic>
      <p:sp>
        <p:nvSpPr>
          <p:cNvPr id="75" name="Коло: пусте 74">
            <a:extLst>
              <a:ext uri="{FF2B5EF4-FFF2-40B4-BE49-F238E27FC236}">
                <a16:creationId xmlns:a16="http://schemas.microsoft.com/office/drawing/2014/main" id="{05F8B2F1-95F3-77AB-6239-7281A1F2BE6A}"/>
              </a:ext>
            </a:extLst>
          </p:cNvPr>
          <p:cNvSpPr/>
          <p:nvPr/>
        </p:nvSpPr>
        <p:spPr>
          <a:xfrm>
            <a:off x="6769904" y="3738651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14E96CB-B811-3035-0D6A-5FB4B2FAD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306698" y="1912781"/>
            <a:ext cx="718638" cy="2419727"/>
          </a:xfrm>
          <a:prstGeom prst="rect">
            <a:avLst/>
          </a:prstGeom>
        </p:spPr>
      </p:pic>
      <p:sp>
        <p:nvSpPr>
          <p:cNvPr id="85" name="Коло: пусте 84">
            <a:extLst>
              <a:ext uri="{FF2B5EF4-FFF2-40B4-BE49-F238E27FC236}">
                <a16:creationId xmlns:a16="http://schemas.microsoft.com/office/drawing/2014/main" id="{5F6529C9-EDCA-0BFF-191C-6DA0411EAEF6}"/>
              </a:ext>
            </a:extLst>
          </p:cNvPr>
          <p:cNvSpPr/>
          <p:nvPr/>
        </p:nvSpPr>
        <p:spPr>
          <a:xfrm>
            <a:off x="6672683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6" name="Коло: пусте 85">
            <a:extLst>
              <a:ext uri="{FF2B5EF4-FFF2-40B4-BE49-F238E27FC236}">
                <a16:creationId xmlns:a16="http://schemas.microsoft.com/office/drawing/2014/main" id="{33FC4F42-9AA7-A84F-AF93-D59E106976A1}"/>
              </a:ext>
            </a:extLst>
          </p:cNvPr>
          <p:cNvSpPr/>
          <p:nvPr/>
        </p:nvSpPr>
        <p:spPr>
          <a:xfrm>
            <a:off x="4933070" y="4756747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3" name="Коло: пусте 72">
            <a:extLst>
              <a:ext uri="{FF2B5EF4-FFF2-40B4-BE49-F238E27FC236}">
                <a16:creationId xmlns:a16="http://schemas.microsoft.com/office/drawing/2014/main" id="{E65CF53C-3F3B-D62B-D93C-75CE89046215}"/>
              </a:ext>
            </a:extLst>
          </p:cNvPr>
          <p:cNvSpPr/>
          <p:nvPr/>
        </p:nvSpPr>
        <p:spPr>
          <a:xfrm>
            <a:off x="4693415" y="3685182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88" name="Пряма зі стрілкою 87">
            <a:extLst>
              <a:ext uri="{FF2B5EF4-FFF2-40B4-BE49-F238E27FC236}">
                <a16:creationId xmlns:a16="http://schemas.microsoft.com/office/drawing/2014/main" id="{7768411B-DE76-D60C-C3F2-6284F1D4B147}"/>
              </a:ext>
            </a:extLst>
          </p:cNvPr>
          <p:cNvCxnSpPr>
            <a:cxnSpLocks/>
          </p:cNvCxnSpPr>
          <p:nvPr/>
        </p:nvCxnSpPr>
        <p:spPr>
          <a:xfrm flipH="1">
            <a:off x="6119037" y="3986423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зі стрілкою 92">
            <a:extLst>
              <a:ext uri="{FF2B5EF4-FFF2-40B4-BE49-F238E27FC236}">
                <a16:creationId xmlns:a16="http://schemas.microsoft.com/office/drawing/2014/main" id="{2149FA05-9D8B-E66B-E1DA-B24E9E83872D}"/>
              </a:ext>
            </a:extLst>
          </p:cNvPr>
          <p:cNvCxnSpPr>
            <a:cxnSpLocks/>
          </p:cNvCxnSpPr>
          <p:nvPr/>
        </p:nvCxnSpPr>
        <p:spPr>
          <a:xfrm>
            <a:off x="5297830" y="3973025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зі стрілкою 94">
            <a:extLst>
              <a:ext uri="{FF2B5EF4-FFF2-40B4-BE49-F238E27FC236}">
                <a16:creationId xmlns:a16="http://schemas.microsoft.com/office/drawing/2014/main" id="{03423258-9493-4A59-A24E-034829E8DD54}"/>
              </a:ext>
            </a:extLst>
          </p:cNvPr>
          <p:cNvCxnSpPr>
            <a:cxnSpLocks/>
          </p:cNvCxnSpPr>
          <p:nvPr/>
        </p:nvCxnSpPr>
        <p:spPr>
          <a:xfrm flipH="1">
            <a:off x="6119037" y="497628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зі стрілкою 96">
            <a:extLst>
              <a:ext uri="{FF2B5EF4-FFF2-40B4-BE49-F238E27FC236}">
                <a16:creationId xmlns:a16="http://schemas.microsoft.com/office/drawing/2014/main" id="{274860CB-4FB1-10B2-0DAA-3314DDF4A775}"/>
              </a:ext>
            </a:extLst>
          </p:cNvPr>
          <p:cNvCxnSpPr>
            <a:cxnSpLocks/>
          </p:cNvCxnSpPr>
          <p:nvPr/>
        </p:nvCxnSpPr>
        <p:spPr>
          <a:xfrm>
            <a:off x="5475476" y="497666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онце 97">
            <a:extLst>
              <a:ext uri="{FF2B5EF4-FFF2-40B4-BE49-F238E27FC236}">
                <a16:creationId xmlns:a16="http://schemas.microsoft.com/office/drawing/2014/main" id="{FBA59159-AD33-259A-B9DA-6AF68CEB6288}"/>
              </a:ext>
            </a:extLst>
          </p:cNvPr>
          <p:cNvSpPr/>
          <p:nvPr/>
        </p:nvSpPr>
        <p:spPr>
          <a:xfrm>
            <a:off x="6703806" y="4749449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0" name="Сонце 99">
            <a:extLst>
              <a:ext uri="{FF2B5EF4-FFF2-40B4-BE49-F238E27FC236}">
                <a16:creationId xmlns:a16="http://schemas.microsoft.com/office/drawing/2014/main" id="{61AAA763-6303-5F88-224F-9B10668C7EB0}"/>
              </a:ext>
            </a:extLst>
          </p:cNvPr>
          <p:cNvSpPr/>
          <p:nvPr/>
        </p:nvSpPr>
        <p:spPr>
          <a:xfrm>
            <a:off x="5720528" y="5236302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Сонце 100">
            <a:extLst>
              <a:ext uri="{FF2B5EF4-FFF2-40B4-BE49-F238E27FC236}">
                <a16:creationId xmlns:a16="http://schemas.microsoft.com/office/drawing/2014/main" id="{13153BA5-A928-4E18-21AC-4D28B86DEB3D}"/>
              </a:ext>
            </a:extLst>
          </p:cNvPr>
          <p:cNvSpPr/>
          <p:nvPr/>
        </p:nvSpPr>
        <p:spPr>
          <a:xfrm>
            <a:off x="4610324" y="3600153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Сонце 101">
            <a:extLst>
              <a:ext uri="{FF2B5EF4-FFF2-40B4-BE49-F238E27FC236}">
                <a16:creationId xmlns:a16="http://schemas.microsoft.com/office/drawing/2014/main" id="{18137718-3200-B1F0-2389-1DD0B91D1426}"/>
              </a:ext>
            </a:extLst>
          </p:cNvPr>
          <p:cNvSpPr/>
          <p:nvPr/>
        </p:nvSpPr>
        <p:spPr>
          <a:xfrm>
            <a:off x="4844738" y="4628268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Сонце 103">
            <a:extLst>
              <a:ext uri="{FF2B5EF4-FFF2-40B4-BE49-F238E27FC236}">
                <a16:creationId xmlns:a16="http://schemas.microsoft.com/office/drawing/2014/main" id="{E75BF99F-8758-F741-2B21-1D9784693AEE}"/>
              </a:ext>
            </a:extLst>
          </p:cNvPr>
          <p:cNvSpPr/>
          <p:nvPr/>
        </p:nvSpPr>
        <p:spPr>
          <a:xfrm>
            <a:off x="6744117" y="3676866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E23AE16-B3AA-EA80-DEDD-7AAA06B52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177774" y="2961277"/>
            <a:ext cx="686102" cy="241972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4AF856AE-8983-BEE4-CE08-F7DA17A73B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21083" y="2950844"/>
            <a:ext cx="859741" cy="24197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13ECBA-1804-A0E4-DA4A-7C706C9EA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9535253" flipH="1">
            <a:off x="5324285" y="3532972"/>
            <a:ext cx="859741" cy="24197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C330C-681D-2691-7860-091C37D6F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267021" y="1722604"/>
            <a:ext cx="772541" cy="21466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29984-63D8-9940-95B5-55E20C7CE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66293" y="3043970"/>
            <a:ext cx="859741" cy="24197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5320FF-2066-52AF-445D-68003AD1D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459098" y="2065181"/>
            <a:ext cx="718638" cy="24197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E07F2C-C1C8-C09D-4A01-75BD50547C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330174" y="3113677"/>
            <a:ext cx="686102" cy="241972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8C73E75-265B-BD99-4E39-64D52B69C7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747737" y="1639555"/>
            <a:ext cx="774773" cy="24197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3D514C-A50C-9825-66C2-BC4232B41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841386" y="3408918"/>
            <a:ext cx="774773" cy="24197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E5946D-14A0-3BEE-03F5-DD5E3C3DF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294402" y="2070892"/>
            <a:ext cx="774773" cy="24197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AE1778-3AC6-442B-D87F-61FC9242C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353456" y="3351978"/>
            <a:ext cx="774773" cy="24197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CC9A62-5151-0683-C68F-7B38AE631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6735814" y="4066886"/>
            <a:ext cx="774773" cy="241972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73961D3-EEDA-97FB-0A8B-654B77DBE5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266" y="4768289"/>
            <a:ext cx="1861568" cy="1899768"/>
          </a:xfrm>
          <a:prstGeom prst="rect">
            <a:avLst/>
          </a:prstGeom>
          <a:effectLst>
            <a:glow rad="53648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D3361DD-70E8-5A03-BE79-A66B76C56B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022" y="2874008"/>
            <a:ext cx="2047930" cy="208141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47EB93B-6738-A966-C196-3F7139154B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7900" y="3094798"/>
            <a:ext cx="1636709" cy="1710063"/>
          </a:xfrm>
          <a:prstGeom prst="rect">
            <a:avLst/>
          </a:prstGeom>
          <a:effectLst>
            <a:glow rad="85652">
              <a:schemeClr val="bg1">
                <a:alpha val="96000"/>
              </a:schemeClr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2834366-B3E5-7C6A-2102-2020977A701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6667" y="4782559"/>
            <a:ext cx="2045491" cy="2090884"/>
          </a:xfrm>
          <a:prstGeom prst="rect">
            <a:avLst/>
          </a:prstGeom>
          <a:effectLst>
            <a:glow rad="122899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23FFEAB-E5D9-D367-F434-0B401C185AD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4" t="1293" r="10885" b="2564"/>
          <a:stretch/>
        </p:blipFill>
        <p:spPr>
          <a:xfrm flipH="1">
            <a:off x="183303" y="4790067"/>
            <a:ext cx="1632151" cy="1988596"/>
          </a:xfrm>
          <a:prstGeom prst="rect">
            <a:avLst/>
          </a:prstGeom>
          <a:effectLst>
            <a:glow rad="75973">
              <a:schemeClr val="bg1"/>
            </a:glow>
          </a:effectLst>
        </p:spPr>
      </p:pic>
      <p:sp>
        <p:nvSpPr>
          <p:cNvPr id="40" name="Прямокутник: округлені кути 39">
            <a:extLst>
              <a:ext uri="{FF2B5EF4-FFF2-40B4-BE49-F238E27FC236}">
                <a16:creationId xmlns:a16="http://schemas.microsoft.com/office/drawing/2014/main" id="{27FCB22A-7262-F0F7-171F-22DDEECEFD30}"/>
              </a:ext>
            </a:extLst>
          </p:cNvPr>
          <p:cNvSpPr/>
          <p:nvPr/>
        </p:nvSpPr>
        <p:spPr>
          <a:xfrm>
            <a:off x="4394729" y="1065971"/>
            <a:ext cx="3246704" cy="4359213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519FF0B-A1F3-8376-F5C8-345344ECAA2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190" y="2359245"/>
            <a:ext cx="2731090" cy="178367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3DEC11C-D0AB-E468-9F3F-1A3B772E8CD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3852" y="2065649"/>
            <a:ext cx="2217338" cy="2217338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A4A69C8E-145E-4154-F0B9-D4453DE884E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9657" y="1513246"/>
            <a:ext cx="2886409" cy="2886409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6577D05F-7C79-6B8F-8929-76EE7EC4DB5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636" y="2209662"/>
            <a:ext cx="2031600" cy="193565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79BE711C-6515-212B-4AB9-1CFC78DA031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193" y="2389529"/>
            <a:ext cx="1992110" cy="1967991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7268" y="976582"/>
            <a:ext cx="4611460" cy="4699417"/>
          </a:xfrm>
          <a:prstGeom prst="rect">
            <a:avLst/>
          </a:prstGeom>
        </p:spPr>
      </p:pic>
      <p:pic>
        <p:nvPicPr>
          <p:cNvPr id="443" name="Picture 44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79128" y="2914923"/>
            <a:ext cx="1028700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6806 L 0.00182 0.4840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00716 0.4159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2.70833E-6 0.00023 C -0.00365 -0.00069 -0.00729 -0.00255 -0.01094 -0.00185 C -0.06328 0.00579 -0.0737 0.00486 -0.12344 0.05625 C -0.18047 0.11528 -0.15782 0.11528 -0.20339 0.14908 C -0.21341 0.15671 -0.2237 0.1632 -0.23425 0.16667 C -0.24466 0.17014 -0.25534 0.16921 -0.26589 0.17037 L -0.29167 0.17431 L -0.30495 0.18033 L -0.30495 0.18079 L -0.30495 0.17639 " pathEditMode="relative" rAng="0" ptsTypes="AAAAAAAAAAA">
                                      <p:cBhvr>
                                        <p:cTn id="6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47" y="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3894 0.0034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4766 -0.01875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1569 -0.0189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000"/>
                            </p:stCondLst>
                            <p:childTnLst>
                              <p:par>
                                <p:cTn id="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000"/>
                            </p:stCondLst>
                            <p:childTnLst>
                              <p:par>
                                <p:cTn id="10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0.0375 L -0.18672 0.00996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00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000"/>
                            </p:stCondLst>
                            <p:childTnLst>
                              <p:par>
                                <p:cTn id="1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75 0.02755 L -0.01875 0.02778 C -0.02396 0.02523 -0.02917 0.02361 -0.03438 0.02106 C -0.04011 0.01852 -0.04571 0.01435 -0.05157 0.01204 C -0.05886 0.00949 -0.06654 0.0088 -0.07383 0.00741 C -0.08177 0.01481 -0.08998 0.02176 -0.09779 0.03009 C -0.11368 0.04768 -0.11654 0.06088 -0.13633 0.07338 C -0.15586 0.08588 -0.20066 0.10301 -0.22357 0.10926 C -0.23477 0.11227 -0.2461 0.11273 -0.2573 0.11551 C -0.2724 0.11921 -0.28737 0.12454 -0.30248 0.12847 C -0.32904 0.13518 -0.35196 0.13819 -0.37735 0.14861 C -0.3849 0.15185 -0.39245 0.15486 -0.39948 0.16042 C -0.40664 0.16574 -0.41914 0.18079 -0.41914 0.18125 L -0.41914 0.18079 " pathEditMode="relative" rAng="0" ptsTypes="AAAAAAAAAAAAAA">
                                      <p:cBhvr>
                                        <p:cTn id="1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13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000"/>
                            </p:stCondLst>
                            <p:childTnLst>
                              <p:par>
                                <p:cTn id="1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000"/>
                            </p:stCondLst>
                            <p:childTnLst>
                              <p:par>
                                <p:cTn id="1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000"/>
                            </p:stCondLst>
                            <p:childTnLst>
                              <p:par>
                                <p:cTn id="16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6000"/>
                            </p:stCondLst>
                            <p:childTnLst>
                              <p:par>
                                <p:cTn id="1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6000"/>
                            </p:stCondLst>
                            <p:childTnLst>
                              <p:par>
                                <p:cTn id="1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6000"/>
                            </p:stCondLst>
                            <p:childTnLst>
                              <p:par>
                                <p:cTn id="17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8000"/>
                            </p:stCondLst>
                            <p:childTnLst>
                              <p:par>
                                <p:cTn id="1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8000"/>
                            </p:stCondLst>
                            <p:childTnLst>
                              <p:par>
                                <p:cTn id="19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98 0.05926 L -0.00898 0.05949 C -0.01328 0.05231 -0.01562 0.04005 -0.02109 0.03935 C -0.05364 0.03565 -0.06315 0.06134 -0.07721 0.10671 C -0.08554 0.13403 -0.10351 0.24028 -0.10625 0.26065 C -0.1121 0.30231 -0.1138 0.34583 -0.12122 0.38704 C -0.12447 0.40417 -0.12382 0.42523 -0.13072 0.43889 C -0.13867 0.45463 -0.16171 0.46065 -0.17421 0.4662 C -0.19817 0.45694 -0.18841 0.45787 -0.2039 0.45787 L -0.2039 0.45532 " pathEditMode="relative" rAng="0" ptsTypes="AAAAAAAAAA">
                                      <p:cBhvr>
                                        <p:cTn id="22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53" y="1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4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000"/>
                            </p:stCondLst>
                            <p:childTnLst>
                              <p:par>
                                <p:cTn id="25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0862 -0.00833 " pathEditMode="relative" rAng="0" ptsTypes="AA">
                                      <p:cBhvr>
                                        <p:cTn id="2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4000"/>
                            </p:stCondLst>
                            <p:childTnLst>
                              <p:par>
                                <p:cTn id="2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4000"/>
                            </p:stCondLst>
                            <p:childTnLst>
                              <p:par>
                                <p:cTn id="2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4000"/>
                            </p:stCondLst>
                            <p:childTnLst>
                              <p:par>
                                <p:cTn id="26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6000"/>
                            </p:stCondLst>
                            <p:childTnLst>
                              <p:par>
                                <p:cTn id="26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5117 -0.0088 " pathEditMode="relative" rAng="0" ptsTypes="AA">
                                      <p:cBhvr>
                                        <p:cTn id="26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8000"/>
                            </p:stCondLst>
                            <p:childTnLst>
                              <p:par>
                                <p:cTn id="2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8000"/>
                            </p:stCondLst>
                            <p:childTnLst>
                              <p:par>
                                <p:cTn id="2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8000"/>
                            </p:stCondLst>
                            <p:childTnLst>
                              <p:par>
                                <p:cTn id="28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7227 -0.00996 " pathEditMode="relative" rAng="0" ptsTypes="AA">
                                      <p:cBhvr>
                                        <p:cTn id="28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14000"/>
                            </p:stCondLst>
                            <p:childTnLst>
                              <p:par>
                                <p:cTn id="30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6836 -0.00347 " pathEditMode="relative" rAng="0" ptsTypes="AA">
                                      <p:cBhvr>
                                        <p:cTn id="30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16000"/>
                            </p:stCondLst>
                            <p:childTnLst>
                              <p:par>
                                <p:cTn id="3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81481E-6 L 2.08333E-7 0.00023 C -0.00794 0.00046 -0.01602 -0.0007 -0.02383 0.00138 C -0.0737 0.01458 -0.08776 0.02662 -0.13724 0.06365 C -0.15651 0.078 -0.17656 0.09004 -0.19401 0.10949 C -0.2431 0.16458 -0.2556 0.19259 -0.28971 0.25486 C -0.29622 0.28449 -0.3043 0.31319 -0.30924 0.34375 C -0.31068 0.35231 -0.30794 0.36157 -0.30846 0.37037 C -0.30898 0.38819 -0.31029 0.40601 -0.31185 0.42384 C -0.31185 0.4243 -0.31237 0.42384 -0.31263 0.42384 L -0.31263 0.42407 " pathEditMode="relative" rAng="0" ptsTypes="AAAAAAAAAAA">
                                      <p:cBhvr>
                                        <p:cTn id="34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8" y="2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2000"/>
                            </p:stCondLst>
                            <p:childTnLst>
                              <p:par>
                                <p:cTn id="34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3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4 -0.02422 0.0662 -0.02343 0.06088 C -0.02161 0.04676 -0.01953 0.02476 -0.01849 0.01088 C -0.01705 -0.00903 -0.01666 -0.02061 -0.01601 -0.04028 C -0.01523 -0.06713 -0.01445 -0.09422 -0.01367 -0.12107 C -0.01328 -0.10625 -0.01328 -0.09167 -0.01276 -0.07709 C -0.0125 -0.06736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6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2000"/>
                            </p:stCondLst>
                            <p:childTnLst>
                              <p:par>
                                <p:cTn id="3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2000"/>
                            </p:stCondLst>
                            <p:childTnLst>
                              <p:par>
                                <p:cTn id="36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4 0.07268 L -0.02514 0.07292 C -0.02486 0.05995 -0.02343 -0.0162 -0.02343 -0.02569 C -0.02343 -0.10648 -0.022 -0.08588 -0.02514 -0.12384 C -0.02565 -0.10741 -0.02669 -0.09074 -0.02669 -0.07407 C -0.02695 -0.02384 -0.02709 0.02662 -0.02591 0.07708 C -0.02578 0.08264 -0.02421 0.0662 -0.02343 0.06088 C -0.02161 0.04676 -0.01953 0.02477 -0.01848 0.01088 C -0.01705 -0.00903 -0.01666 -0.0206 -0.01601 -0.04028 C -0.01523 -0.06713 -0.01445 -0.09421 -0.01367 -0.12107 C -0.01328 -0.10625 -0.01328 -0.09167 -0.01276 -0.07708 C -0.01249 -0.06736 -0.01171 -0.06551 -0.01119 -0.05648 C -0.0108 -0.05162 -0.01054 -0.04676 -0.01028 -0.0419 C -0.01002 -0.0169 -0.01002 0.0081 -0.0095 0.03287 C -0.00937 0.03796 -0.00898 0.04282 -0.00872 0.04768 C -0.00781 0.06574 -0.00794 0.06088 -0.00794 0.07106 L -0.00794 0.0713 " pathEditMode="relative" rAng="0" ptsTypes="AAAAAAAAAAAAAAAAA">
                                      <p:cBhvr>
                                        <p:cTn id="3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4000"/>
                            </p:stCondLst>
                            <p:childTnLst>
                              <p:par>
                                <p:cTn id="3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4000"/>
                            </p:stCondLst>
                            <p:childTnLst>
                              <p:par>
                                <p:cTn id="3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4000"/>
                            </p:stCondLst>
                            <p:childTnLst>
                              <p:par>
                                <p:cTn id="37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6 -0.10741 -0.0267 -0.09075 -0.0267 -0.07408 C -0.02696 -0.02385 -0.02709 0.02662 -0.02592 0.07708 C -0.02579 0.08263 -0.02422 0.0662 -0.02344 0.06087 C -0.02162 0.04675 -0.01954 0.02476 -0.01849 0.01087 C -0.01706 -0.00903 -0.01667 -0.02061 -0.01602 -0.04028 C -0.01524 -0.06713 -0.01446 -0.09422 -0.01368 -0.12107 C -0.01329 -0.10625 -0.01329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6000"/>
                            </p:stCondLst>
                            <p:childTnLst>
                              <p:par>
                                <p:cTn id="3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6000"/>
                            </p:stCondLst>
                            <p:childTnLst>
                              <p:par>
                                <p:cTn id="3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6000"/>
                            </p:stCondLst>
                            <p:childTnLst>
                              <p:par>
                                <p:cTn id="38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3 -0.02422 0.0662 -0.02343 0.06088 C -0.02161 0.04676 -0.01953 0.02476 -0.01849 0.01088 C -0.01705 -0.00903 -0.01666 -0.02061 -0.01601 -0.04028 C -0.01523 -0.06713 -0.01445 -0.09422 -0.01367 -0.12107 C -0.01328 -0.10625 -0.01328 -0.09167 -0.01276 -0.07709 C -0.0125 -0.06737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8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8000"/>
                            </p:stCondLst>
                            <p:childTnLst>
                              <p:par>
                                <p:cTn id="3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8000"/>
                            </p:stCondLst>
                            <p:childTnLst>
                              <p:par>
                                <p:cTn id="3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8000"/>
                            </p:stCondLst>
                            <p:childTnLst>
                              <p:par>
                                <p:cTn id="3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9 L -0.02513 0.07292 C -0.02486 0.05996 -0.02343 -0.0162 -0.02343 -0.02569 C -0.02343 -0.10648 -0.022 -0.08588 -0.02513 -0.12384 C -0.02565 -0.1074 -0.02669 -0.09074 -0.02669 -0.07407 C -0.02695 -0.02384 -0.02708 0.02662 -0.02591 0.07709 C -0.02578 0.08264 -0.02421 0.06621 -0.02343 0.06088 C -0.02161 0.04676 -0.01953 0.02477 -0.01848 0.01088 C -0.01705 -0.00902 -0.01666 -0.0206 -0.01601 -0.04027 C -0.01523 -0.06713 -0.01445 -0.09421 -0.01367 -0.12106 C -0.01328 -0.10625 -0.01328 -0.09166 -0.01276 -0.07708 C -0.0125 -0.06736 -0.01171 -0.0655 -0.01119 -0.05648 C -0.0108 -0.05162 -0.01054 -0.04675 -0.01028 -0.04189 C -0.01002 -0.01689 -0.01002 0.00811 -0.0095 0.03287 C -0.00937 0.03797 -0.00898 0.04283 -0.00872 0.04769 C -0.00781 0.06575 -0.00794 0.06088 -0.00794 0.07107 L -0.00794 0.0713 " pathEditMode="relative" rAng="0" ptsTypes="AAAAAAAAAAAAAAAAA">
                                      <p:cBhvr>
                                        <p:cTn id="39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8" fill="hold">
                      <p:stCondLst>
                        <p:cond delay="indefinite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22222E-6 L 3.95833E-6 0.00023 C -0.01706 0.00139 -0.03425 0.00092 -0.05105 0.00509 C -0.12292 0.02176 -0.18008 0.04676 -0.25105 0.0743 C -0.32592 0.16921 -0.33815 0.16389 -0.38555 0.27685 C -0.39297 0.29491 -0.39948 0.31528 -0.40508 0.33588 C -0.40951 0.35254 -0.41211 0.37037 -0.41537 0.38796 C -0.41875 0.40787 -0.41446 0.40717 -0.41862 0.40717 L -0.4211 0.40717 " pathEditMode="relative" rAng="0" ptsTypes="AAAAAAAAA">
                                      <p:cBhvr>
                                        <p:cTn id="42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55" y="2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2000"/>
                            </p:stCondLst>
                            <p:childTnLst>
                              <p:par>
                                <p:cTn id="42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7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4000"/>
                            </p:stCondLst>
                            <p:childTnLst>
                              <p:par>
                                <p:cTn id="4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8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85" grpId="0" animBg="1"/>
      <p:bldP spid="85" grpId="1" animBg="1"/>
      <p:bldP spid="86" grpId="0" animBg="1"/>
      <p:bldP spid="86" grpId="1" animBg="1"/>
      <p:bldP spid="73" grpId="0" animBg="1"/>
      <p:bldP spid="73" grpId="1" animBg="1"/>
      <p:bldP spid="98" grpId="0" animBg="1"/>
      <p:bldP spid="98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  <p:bldP spid="40" grpId="0" animBg="1"/>
      <p:bldP spid="40" grpId="1" animBg="1"/>
      <p:bldP spid="40" grpId="2" animBg="1"/>
      <p:bldP spid="40" grpId="3" animBg="1"/>
      <p:bldP spid="40" grpId="4" animBg="1"/>
      <p:bldP spid="40" grpId="5" animBg="1"/>
      <p:bldP spid="40" grpId="6" animBg="1"/>
      <p:bldP spid="40" grpId="7" animBg="1"/>
      <p:bldP spid="40" grpId="8" animBg="1"/>
      <p:bldP spid="40" grpId="9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72639E7-425F-4DD7-AE81-5D78FA72AB96}"/>
</file>

<file path=customXml/itemProps2.xml><?xml version="1.0" encoding="utf-8"?>
<ds:datastoreItem xmlns:ds="http://schemas.openxmlformats.org/officeDocument/2006/customXml" ds:itemID="{B202458C-47DE-471C-8807-12D219326A89}"/>
</file>

<file path=customXml/itemProps3.xml><?xml version="1.0" encoding="utf-8"?>
<ds:datastoreItem xmlns:ds="http://schemas.openxmlformats.org/officeDocument/2006/customXml" ds:itemID="{47B073E0-68B9-4C39-9D25-61ED7301BFAE}"/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Марианна Сита</cp:lastModifiedBy>
  <cp:revision>44</cp:revision>
  <dcterms:created xsi:type="dcterms:W3CDTF">2024-04-22T13:52:03Z</dcterms:created>
  <dcterms:modified xsi:type="dcterms:W3CDTF">2024-12-14T00:22:13Z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