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73C63-26D4-4A69-8F2A-4C4F08CE9D0E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4C52-60EC-4404-9321-B1D633BAC3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9965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27122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244280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614378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965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122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44280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614378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9965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127122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44280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3614378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4971893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4346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7315044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8486619" y="98107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4971893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614346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315044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486619" y="2152650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4971893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614346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7315044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486619" y="3324225"/>
            <a:ext cx="1171575" cy="11715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27122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ЛІВА РУКА</a:t>
            </a: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6143468" y="4764087"/>
            <a:ext cx="2343150" cy="7524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ПРАВА РУКА</a:t>
            </a:r>
          </a:p>
        </p:txBody>
      </p:sp>
      <p:pic>
        <p:nvPicPr>
          <p:cNvPr id="36" name="Рисунок 35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5" y="2588418"/>
            <a:ext cx="1142720" cy="37455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42" y="3726263"/>
            <a:ext cx="1251945" cy="513025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77" y="3344104"/>
            <a:ext cx="1171575" cy="11715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577" y="982262"/>
            <a:ext cx="1195064" cy="1195064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5" y="986500"/>
            <a:ext cx="1171575" cy="117157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22" y="3395692"/>
            <a:ext cx="1077991" cy="107799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199501"/>
            <a:ext cx="1088209" cy="1088209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003" y="2168925"/>
            <a:ext cx="1204651" cy="120465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8" y="1014016"/>
            <a:ext cx="1105693" cy="1105693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23261" y="2333076"/>
            <a:ext cx="1324360" cy="904558"/>
            <a:chOff x="-85926" y="2268104"/>
            <a:chExt cx="2062631" cy="1408808"/>
          </a:xfrm>
        </p:grpSpPr>
        <p:pic>
          <p:nvPicPr>
            <p:cNvPr id="44" name="Рисунок 43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беспозвоночный, краб, ракообразное, морепродукт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43" y="2203752"/>
            <a:ext cx="1171575" cy="1171575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сердц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38" y="1048045"/>
            <a:ext cx="1077991" cy="1077991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777" y="2173718"/>
            <a:ext cx="1195064" cy="119506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черный, черно-бел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15" y="3745012"/>
            <a:ext cx="1142720" cy="37455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789" y="3327565"/>
            <a:ext cx="1204651" cy="120465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98" y="964669"/>
            <a:ext cx="1171575" cy="117157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01" y="2219620"/>
            <a:ext cx="1088209" cy="1088209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Натуральные продукты, яблоко, производить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3365871"/>
            <a:ext cx="1105693" cy="1105693"/>
          </a:xfrm>
          <a:prstGeom prst="rect">
            <a:avLst/>
          </a:prstGeom>
        </p:spPr>
      </p:pic>
      <p:grpSp>
        <p:nvGrpSpPr>
          <p:cNvPr id="70" name="Группа 69"/>
          <p:cNvGrpSpPr/>
          <p:nvPr/>
        </p:nvGrpSpPr>
        <p:grpSpPr>
          <a:xfrm>
            <a:off x="7246036" y="1134381"/>
            <a:ext cx="1324360" cy="904558"/>
            <a:chOff x="-85926" y="2268104"/>
            <a:chExt cx="2062631" cy="1408808"/>
          </a:xfrm>
        </p:grpSpPr>
        <p:pic>
          <p:nvPicPr>
            <p:cNvPr id="71" name="Рисунок 70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5926" y="2281140"/>
              <a:ext cx="1395772" cy="1395772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едведь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33" y="2268104"/>
              <a:ext cx="1395772" cy="1395772"/>
            </a:xfrm>
            <a:prstGeom prst="rect">
              <a:avLst/>
            </a:prstGeom>
          </p:spPr>
        </p:pic>
      </p:grpSp>
      <p:pic>
        <p:nvPicPr>
          <p:cNvPr id="74" name="Рисунок 73" descr="Изображение выглядит как растение, Пророщенная пшеница, трава, Наземное растение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5827"/>
            <a:ext cx="1251945" cy="513025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9" y="1030135"/>
            <a:ext cx="1114145" cy="111414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графическая вставка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58" y="3352939"/>
            <a:ext cx="1114145" cy="11141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D47B9D6-55C3-88BB-7095-FE1F852A26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69" y="1014907"/>
            <a:ext cx="1154018" cy="115401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2B57D4BE-E130-DA99-9A0C-8A6F44F61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" y="3385824"/>
            <a:ext cx="1154018" cy="1154018"/>
          </a:xfrm>
          <a:prstGeom prst="rect">
            <a:avLst/>
          </a:prstGeom>
        </p:spPr>
      </p:pic>
      <p:pic>
        <p:nvPicPr>
          <p:cNvPr id="146" name="Picture 14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46920" y="3529965"/>
            <a:ext cx="1924049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2024-05-06T12:34:00Z</dcterms:created>
  <dcterms:modified xsi:type="dcterms:W3CDTF">2024-11-06T14:05:02Z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E2A661FD6CD94F719CC5207AE87DC937_12</vt:lpwstr>
  </property>
  <property fmtid="{D5CDD505-2E9C-101B-9397-08002B2CF9AE}" pid="3" name="KSOProductBuildVer">
    <vt:lpwstr>1033-12.2.0.17119</vt:lpwstr>
  </property>
</Properties>
</file>