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94166" y="497681"/>
            <a:ext cx="7868211" cy="586263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300864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24940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6430076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1949685" y="714374"/>
            <a:ext cx="1847851" cy="35814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2909" y="2466975"/>
            <a:ext cx="3581400" cy="22193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64309" y="1581150"/>
            <a:ext cx="1743075" cy="310515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7384" y="2971800"/>
            <a:ext cx="1143000" cy="171450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106102" y="1980452"/>
            <a:ext cx="1039345" cy="8294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1" y="3089433"/>
            <a:ext cx="3811823" cy="346043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835" y="2118995"/>
            <a:ext cx="2314575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2024-05-11T08:11:00Z</dcterms:created>
  <dcterms:modified xsi:type="dcterms:W3CDTF">2024-11-01T08:27:43Z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FFF5CBFA9DCB42509089248ED8B6F0A0_12</vt:lpwstr>
  </property>
  <property fmtid="{D5CDD505-2E9C-101B-9397-08002B2CF9AE}" pid="3" name="KSOProductBuildVer">
    <vt:lpwstr>1033-12.2.0.17119</vt:lpwstr>
  </property>
</Properties>
</file>