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FD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60"/>
  </p:normalViewPr>
  <p:slideViewPr>
    <p:cSldViewPr snapToGrid="0">
      <p:cViewPr>
        <p:scale>
          <a:sx n="75" d="100"/>
          <a:sy n="75" d="100"/>
        </p:scale>
        <p:origin x="175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F8E8-0560-40CF-B233-436C17CB6839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912C-6CFF-4E46-9A1D-A05E297B15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8912C-6CFF-4E46-9A1D-A05E297B15E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D35-6F0E-4DA8-BA70-E60CA42DAC46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B5D5-656F-4764-8CA4-FDD54FA24A85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E371-79D9-45ED-BA3F-4965F1FBCEAE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0AF-3516-4971-B9A2-A12811EA2389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44D9-09E5-4D29-81A1-F371E80E22D4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B696-49DE-4867-98FF-D56E0DA7AE8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2DC9-97F3-47A0-A571-EBA5FBD76A1D}" type="datetime1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2482-C237-4D9C-9FCB-A7E18E6FF7B4}" type="datetime1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F218-6F3B-4DEE-B81C-1FDEFED03BB7}" type="datetime1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2B52-14E9-4A23-878B-AF7ED80B9F6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F98-ED16-4277-823C-B31D48B46325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272B-DDD8-4F56-A43F-3A4FC5E1A952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jpe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432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524060" y="1182733"/>
            <a:ext cx="3727036" cy="48218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15" y="1436174"/>
            <a:ext cx="1291033" cy="12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3089885"/>
            <a:ext cx="1030780" cy="8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85" y="4638236"/>
            <a:ext cx="1207435" cy="8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4407541"/>
            <a:ext cx="117753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7784581" y="430597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744095" y="1112834"/>
            <a:ext cx="3923846" cy="48917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227348" y="1449020"/>
            <a:ext cx="982753" cy="889388"/>
            <a:chOff x="3231316" y="1232637"/>
            <a:chExt cx="805694" cy="7406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316" y="1326150"/>
              <a:ext cx="791857" cy="64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олилиния: фигура 13"/>
            <p:cNvSpPr/>
            <p:nvPr/>
          </p:nvSpPr>
          <p:spPr>
            <a:xfrm>
              <a:off x="3245153" y="1232637"/>
              <a:ext cx="791857" cy="700931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27019" y="2727207"/>
            <a:ext cx="1426311" cy="1116255"/>
            <a:chOff x="1644574" y="1856882"/>
            <a:chExt cx="1053580" cy="82509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74" y="1974947"/>
              <a:ext cx="969899" cy="69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олилиния: фигура 29"/>
            <p:cNvSpPr/>
            <p:nvPr/>
          </p:nvSpPr>
          <p:spPr>
            <a:xfrm>
              <a:off x="1754811" y="1856882"/>
              <a:ext cx="943343" cy="825090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905543" y="1287524"/>
            <a:ext cx="1318183" cy="1318183"/>
            <a:chOff x="154243" y="1227108"/>
            <a:chExt cx="1318183" cy="131818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43" y="1227108"/>
              <a:ext cx="1318183" cy="1318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олилиния: фигура 30"/>
            <p:cNvSpPr/>
            <p:nvPr/>
          </p:nvSpPr>
          <p:spPr>
            <a:xfrm>
              <a:off x="347609" y="1326679"/>
              <a:ext cx="943476" cy="105038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73599" y="2845608"/>
            <a:ext cx="1103621" cy="1107674"/>
            <a:chOff x="3494862" y="2910829"/>
            <a:chExt cx="891981" cy="93900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862" y="3038071"/>
              <a:ext cx="811763" cy="811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олилиния: фигура 31"/>
            <p:cNvSpPr/>
            <p:nvPr/>
          </p:nvSpPr>
          <p:spPr>
            <a:xfrm>
              <a:off x="3532576" y="2910829"/>
              <a:ext cx="854267" cy="90584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9" name="Овал 38"/>
          <p:cNvSpPr/>
          <p:nvPr/>
        </p:nvSpPr>
        <p:spPr>
          <a:xfrm>
            <a:off x="9673960" y="1360256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9626329" y="4230249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7704556" y="2778158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1096102" y="1284940"/>
            <a:ext cx="1306394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1021602" y="4168239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9648852" y="2810537"/>
            <a:ext cx="1276485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2867568" y="267952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7691374" y="1354980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2858644" y="4165749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2867978" y="1256470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1021602" y="2694143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5" y="196468"/>
            <a:ext cx="805290" cy="80529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53" y="198659"/>
            <a:ext cx="805290" cy="80529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52" y="181202"/>
            <a:ext cx="805290" cy="80529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86" y="187136"/>
            <a:ext cx="805290" cy="80529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72" y="214394"/>
            <a:ext cx="805290" cy="80529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8" y="178966"/>
            <a:ext cx="805290" cy="80529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6301105" y="2571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Рисунок 4" descr="Изображение выглядит как лягушка, амфибия, Настоящая лягушка, жаба&#10;&#10;Автоматически созданное описание">
            <a:extLst>
              <a:ext uri="{FF2B5EF4-FFF2-40B4-BE49-F238E27FC236}">
                <a16:creationId xmlns:a16="http://schemas.microsoft.com/office/drawing/2014/main" id="{6EF61311-8E7C-E2D5-AF97-584056C3DC7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293" y="2645141"/>
            <a:ext cx="1587478" cy="15874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CDA9113-D9D6-1E6D-50B1-BC47520BB1C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09" y="1487952"/>
            <a:ext cx="1135645" cy="1135645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3D99098-9647-BA2B-B10C-219F24D50F6E}"/>
              </a:ext>
            </a:extLst>
          </p:cNvPr>
          <p:cNvGrpSpPr/>
          <p:nvPr/>
        </p:nvGrpSpPr>
        <p:grpSpPr>
          <a:xfrm>
            <a:off x="2903339" y="4175631"/>
            <a:ext cx="1324545" cy="1324545"/>
            <a:chOff x="2903339" y="4175631"/>
            <a:chExt cx="1324545" cy="1324545"/>
          </a:xfrm>
        </p:grpSpPr>
        <p:pic>
          <p:nvPicPr>
            <p:cNvPr id="20" name="Рисунок 19" descr="Изображение выглядит как лягушка, амфибия, Настоящая лягушка, жаба&#10;&#10;Автоматически созданное описание">
              <a:extLst>
                <a:ext uri="{FF2B5EF4-FFF2-40B4-BE49-F238E27FC236}">
                  <a16:creationId xmlns:a16="http://schemas.microsoft.com/office/drawing/2014/main" id="{509A1ED4-8AEC-29E5-F08A-3B0B2359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339" y="4175631"/>
              <a:ext cx="1324545" cy="1324545"/>
            </a:xfrm>
            <a:prstGeom prst="rect">
              <a:avLst/>
            </a:prstGeom>
          </p:spPr>
        </p:pic>
        <p:sp>
          <p:nvSpPr>
            <p:cNvPr id="33" name="Полилиния: фигура 32"/>
            <p:cNvSpPr/>
            <p:nvPr/>
          </p:nvSpPr>
          <p:spPr>
            <a:xfrm>
              <a:off x="2971670" y="4275471"/>
              <a:ext cx="1129819" cy="1044727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9B83D17-9F27-DE3C-0D57-F36F6B212C0E}"/>
              </a:ext>
            </a:extLst>
          </p:cNvPr>
          <p:cNvGrpSpPr/>
          <p:nvPr/>
        </p:nvGrpSpPr>
        <p:grpSpPr>
          <a:xfrm>
            <a:off x="1150112" y="4320250"/>
            <a:ext cx="1135645" cy="1135645"/>
            <a:chOff x="1150112" y="4320250"/>
            <a:chExt cx="1135645" cy="1135645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CA6D1DC-4D7F-6DF0-6770-3445C40C3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112" y="4320250"/>
              <a:ext cx="1135645" cy="1135645"/>
            </a:xfrm>
            <a:prstGeom prst="rect">
              <a:avLst/>
            </a:prstGeom>
          </p:spPr>
        </p:pic>
        <p:sp>
          <p:nvSpPr>
            <p:cNvPr id="34" name="Полилиния: фигура 33"/>
            <p:cNvSpPr/>
            <p:nvPr/>
          </p:nvSpPr>
          <p:spPr>
            <a:xfrm>
              <a:off x="1166395" y="4346228"/>
              <a:ext cx="1041326" cy="950459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47" name="Picture 10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54880" y="2886710"/>
            <a:ext cx="238125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74</cp:revision>
  <dcterms:created xsi:type="dcterms:W3CDTF">2022-05-25T11:40:00Z</dcterms:created>
  <dcterms:modified xsi:type="dcterms:W3CDTF">2024-11-08T12:03:38Z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7197096E40224F0B8E616EA43AA40340_12</vt:lpwstr>
  </property>
  <property fmtid="{D5CDD505-2E9C-101B-9397-08002B2CF9AE}" pid="3" name="KSOProductBuildVer">
    <vt:lpwstr>1033-12.2.0.17119</vt:lpwstr>
  </property>
</Properties>
</file>