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pos="6471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450" y="552"/>
      </p:cViewPr>
      <p:guideLst>
        <p:guide orient="horz" pos="2115"/>
        <p:guide pos="143"/>
        <p:guide pos="6471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48B97-4BF4-4E7E-8719-068CEBAFA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33C977C-BD47-4A3A-8F19-01DFCE25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905B7E-CF63-4EBB-8B69-FD273EDC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B9058-2D5C-416E-A416-506ECDE3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EB8B46-7CA1-4FE6-9BCE-B5246AF8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97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A5E7E-2748-429D-9242-AEDBBA01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FA975-C69F-4FF4-80B7-EA239DDF8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A4CAC1-8A96-48D2-B1E4-ECFD9D2F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6C96F2-2EA9-43E1-9F30-86CC59CD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F222F9-031D-4C2E-8078-4847B8CF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659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E8DB30-0058-4E4F-95E1-C5E348A80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C67730-231A-49F8-9726-D9FF884BD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41DB18-43AC-4BA9-BF37-188F030D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A8BED4-3F08-4B4C-80F4-B318EFA4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559E90-1E9E-4D76-9701-A30948AD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4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C24C-758B-4A49-BA7D-DC0F7CB9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66D091-7E3F-486D-B38C-3F130452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A5DF-54DA-435F-AFD5-9E9541CC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A98C1E-0017-44C5-8DAF-55377341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06CCD6-492B-4735-A182-E33B2282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457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6588-283B-4AF0-9939-4CCCB0E1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579A77-72D9-4877-A075-9F7B92B4A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967CE2-203E-463E-92D6-FC7E540B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8233EB-9540-4CDD-A484-BFBFEDED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66AB17-856C-4CDF-9837-357D426F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529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A3700-395A-42F7-8725-73FF592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7B7C3A-0535-480F-BAA1-A38CDFB41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D9F3EA-3C14-4C94-9642-EDDA9461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876794-70F4-45DA-B66C-83A23275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9F98B53-805B-4AD8-A6BA-F5C82FDE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7A4EB-5224-4E7D-B61C-7CBFBDDE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49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0C2AC-531C-40D7-8F8C-7C7CEB5A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A0FAAA-5C42-4454-A277-CC8808E8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BB2D3A-A478-4978-8FD4-CD85A2CC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2146DD-517E-4581-9BF2-B9E4401EF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A7A48A-31E0-4A0A-9902-D74A7F6B2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EF78D87-5737-4C85-82F6-FC49A63B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63602D4-45EA-4FF8-9785-011182F0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7D71C0D-2FB6-4937-B9BA-039F0FC7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311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F2362-839B-4B88-9206-D34A2BB0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A6FFD2-F878-4B42-8CE0-65A9984C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DDBBA55-A7E2-4897-B3AE-0EFABC9B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562CB2-A811-4C07-AA36-85611A95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329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7092A0-FAF1-43A2-8E26-26B5730A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9855F5D-5CCD-49C0-820E-F708603D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B1FFCE-B6FA-4961-868F-B4C7F01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759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2922E-26A6-49F4-8749-30D44AE8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685CA8-E1D2-4BD1-ADF5-10A571EC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92072E-25B1-430B-8DD7-6767B5FE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AB239B-47D8-48EB-B5CE-81CAF064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771656-D555-411B-B946-EB4BDA3E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E407BC-5232-435B-8D5F-05EF0D05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267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86865-8ECC-4F00-8E43-BC79CF3A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4ECD0D-18E9-4639-9913-A6832F459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542981-0B45-4BA3-81C7-744190846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E74BD-6FEF-4024-9A8A-454A455C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3C80E7-CEA9-438D-A369-323EE671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0515-FB1B-4659-A1FF-4F18665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94493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EEE9D9A-BD26-40D5-BB73-9A477716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7576CA-BA1A-4247-A796-D3169628F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A0DABD-04C1-46FC-A19B-A51C55C99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FD8DB-B999-4EAA-89EB-A2116B37D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6344C6-D8CB-45FC-A094-7DDC1580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1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microsoft.com/office/2007/relationships/hdphoto" Target="../media/hdphoto1.wdp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80210-DB1D-4626-B6CB-649C891B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CB6FB9-9526-4546-8B3A-649DF0334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5300394"/>
            <a:ext cx="1425388" cy="142538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01CC3F-18EC-4F6A-B054-83FA7B58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5659" y="1629078"/>
            <a:ext cx="1425388" cy="142538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BAC87DE-2901-4824-B5D0-F2A63375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340" y="5271727"/>
            <a:ext cx="1425388" cy="142538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D7AD0C-EAF3-47C4-8ED4-244D34DF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661" y="3346065"/>
            <a:ext cx="1425388" cy="14253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DB545C0-8303-419D-9BD6-C88239D0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172" y="1623929"/>
            <a:ext cx="1425388" cy="14253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6B67494-52FF-4864-AD4A-3344B8AE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3366262"/>
            <a:ext cx="1425388" cy="142538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C3D2AEF-254C-463B-A6AA-63A9B84C8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354" y="3349410"/>
            <a:ext cx="1425388" cy="1425388"/>
          </a:xfrm>
          <a:prstGeom prst="rect">
            <a:avLst/>
          </a:prstGeom>
        </p:spPr>
      </p:pic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2F7CEB7E-B7C5-41D9-8116-A868DCCD2E69}"/>
              </a:ext>
            </a:extLst>
          </p:cNvPr>
          <p:cNvGrpSpPr/>
          <p:nvPr/>
        </p:nvGrpSpPr>
        <p:grpSpPr>
          <a:xfrm>
            <a:off x="228886" y="5068973"/>
            <a:ext cx="1783929" cy="1636181"/>
            <a:chOff x="269910" y="4805440"/>
            <a:chExt cx="1844145" cy="1758627"/>
          </a:xfrm>
        </p:grpSpPr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5149951E-F4B0-418D-BFC8-EBB47BC2CBBA}"/>
                </a:ext>
              </a:extLst>
            </p:cNvPr>
            <p:cNvSpPr/>
            <p:nvPr/>
          </p:nvSpPr>
          <p:spPr>
            <a:xfrm>
              <a:off x="26991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D624BEE-4C62-41E7-9F98-9B04F212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705" y="5138606"/>
              <a:ext cx="1457453" cy="110590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6" name="Групувати 95">
            <a:extLst>
              <a:ext uri="{FF2B5EF4-FFF2-40B4-BE49-F238E27FC236}">
                <a16:creationId xmlns:a16="http://schemas.microsoft.com/office/drawing/2014/main" id="{D40185AE-1FBE-41C0-BF19-1BE4936B4783}"/>
              </a:ext>
            </a:extLst>
          </p:cNvPr>
          <p:cNvGrpSpPr/>
          <p:nvPr/>
        </p:nvGrpSpPr>
        <p:grpSpPr>
          <a:xfrm>
            <a:off x="225770" y="1599665"/>
            <a:ext cx="1783929" cy="1636181"/>
            <a:chOff x="220636" y="1020141"/>
            <a:chExt cx="1844145" cy="1758627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E2AB392-5FC0-4667-9A3E-80D9113C3A5C}"/>
                </a:ext>
              </a:extLst>
            </p:cNvPr>
            <p:cNvSpPr/>
            <p:nvPr/>
          </p:nvSpPr>
          <p:spPr>
            <a:xfrm>
              <a:off x="220636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B759543-2958-4C74-9C26-A9C2F94A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64" y="1097494"/>
              <a:ext cx="1170675" cy="1560900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D017CC43-E0B5-4196-8E62-DA3330B1248A}"/>
              </a:ext>
            </a:extLst>
          </p:cNvPr>
          <p:cNvGrpSpPr/>
          <p:nvPr/>
        </p:nvGrpSpPr>
        <p:grpSpPr>
          <a:xfrm>
            <a:off x="2226466" y="1599665"/>
            <a:ext cx="1783929" cy="1636181"/>
            <a:chOff x="2220721" y="1020141"/>
            <a:chExt cx="1844145" cy="1758627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CCEC3DAB-5DC8-45CD-90EB-042FFD950483}"/>
                </a:ext>
              </a:extLst>
            </p:cNvPr>
            <p:cNvSpPr/>
            <p:nvPr/>
          </p:nvSpPr>
          <p:spPr>
            <a:xfrm>
              <a:off x="2220721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67250-04E7-4F5C-9000-947103B0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13" y="1207848"/>
              <a:ext cx="1479639" cy="1479639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B0F28456-0F79-434E-97AE-81D31E938EA6}"/>
              </a:ext>
            </a:extLst>
          </p:cNvPr>
          <p:cNvGrpSpPr/>
          <p:nvPr/>
        </p:nvGrpSpPr>
        <p:grpSpPr>
          <a:xfrm>
            <a:off x="228886" y="3344633"/>
            <a:ext cx="1783929" cy="1636181"/>
            <a:chOff x="257720" y="2912791"/>
            <a:chExt cx="1844145" cy="1758627"/>
          </a:xfrm>
        </p:grpSpPr>
        <p:sp>
          <p:nvSpPr>
            <p:cNvPr id="52" name="Прямокутник: округлені кути 51">
              <a:extLst>
                <a:ext uri="{FF2B5EF4-FFF2-40B4-BE49-F238E27FC236}">
                  <a16:creationId xmlns:a16="http://schemas.microsoft.com/office/drawing/2014/main" id="{CBE35626-ADC7-4D2B-AC29-5FEE19CE577F}"/>
                </a:ext>
              </a:extLst>
            </p:cNvPr>
            <p:cNvSpPr/>
            <p:nvPr/>
          </p:nvSpPr>
          <p:spPr>
            <a:xfrm>
              <a:off x="257720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CB9CCF3-ABAA-4C88-B04A-CD03A0DD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4" y="3086794"/>
              <a:ext cx="1513997" cy="151399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A5C7D0DC-F771-42CA-AD36-74033B086678}"/>
              </a:ext>
            </a:extLst>
          </p:cNvPr>
          <p:cNvGrpSpPr/>
          <p:nvPr/>
        </p:nvGrpSpPr>
        <p:grpSpPr>
          <a:xfrm>
            <a:off x="2233460" y="3344633"/>
            <a:ext cx="1783929" cy="1636181"/>
            <a:chOff x="2257806" y="2912791"/>
            <a:chExt cx="1844145" cy="1758627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8E79CFC9-0723-4C82-9646-EC80F14D9A3F}"/>
                </a:ext>
              </a:extLst>
            </p:cNvPr>
            <p:cNvSpPr/>
            <p:nvPr/>
          </p:nvSpPr>
          <p:spPr>
            <a:xfrm>
              <a:off x="2257806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0F3ACC-6B93-4DD0-A96C-681ED5C06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02" y="3029746"/>
              <a:ext cx="1010292" cy="148176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58142F5B-DEDD-4E98-86B7-FE1AAA2518A0}"/>
              </a:ext>
            </a:extLst>
          </p:cNvPr>
          <p:cNvGrpSpPr/>
          <p:nvPr/>
        </p:nvGrpSpPr>
        <p:grpSpPr>
          <a:xfrm>
            <a:off x="2230759" y="5065535"/>
            <a:ext cx="1783929" cy="1636181"/>
            <a:chOff x="2274770" y="4805440"/>
            <a:chExt cx="1844145" cy="1758627"/>
          </a:xfrm>
        </p:grpSpPr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2376EA59-072E-4525-A37D-570DD2FB991D}"/>
                </a:ext>
              </a:extLst>
            </p:cNvPr>
            <p:cNvSpPr/>
            <p:nvPr/>
          </p:nvSpPr>
          <p:spPr>
            <a:xfrm>
              <a:off x="227477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B8845C-E3DC-4C38-B5EB-4E3E00FA2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9678" y="4919261"/>
              <a:ext cx="1573850" cy="154459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2CD21A8-2903-4283-97E4-CB648CBCEB1E}"/>
              </a:ext>
            </a:extLst>
          </p:cNvPr>
          <p:cNvGrpSpPr/>
          <p:nvPr/>
        </p:nvGrpSpPr>
        <p:grpSpPr>
          <a:xfrm>
            <a:off x="4235183" y="1599665"/>
            <a:ext cx="1783929" cy="1636181"/>
            <a:chOff x="4183270" y="1432508"/>
            <a:chExt cx="1844145" cy="1758627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BF2C5271-0AF8-4DF9-8D7B-91576DD3D386}"/>
                </a:ext>
              </a:extLst>
            </p:cNvPr>
            <p:cNvSpPr/>
            <p:nvPr/>
          </p:nvSpPr>
          <p:spPr>
            <a:xfrm>
              <a:off x="4183270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F0CE0E2-0C22-4998-9478-369061E8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43" y="1502566"/>
              <a:ext cx="1683241" cy="1584228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921DCF66-C0F8-47B3-B15C-C5E850F9DBE9}"/>
              </a:ext>
            </a:extLst>
          </p:cNvPr>
          <p:cNvGrpSpPr/>
          <p:nvPr/>
        </p:nvGrpSpPr>
        <p:grpSpPr>
          <a:xfrm>
            <a:off x="6235879" y="1599665"/>
            <a:ext cx="1783929" cy="1636181"/>
            <a:chOff x="6164587" y="1432508"/>
            <a:chExt cx="1844145" cy="1758627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9DCA8CCF-5116-4269-905B-E28AB12B5D0D}"/>
                </a:ext>
              </a:extLst>
            </p:cNvPr>
            <p:cNvSpPr/>
            <p:nvPr/>
          </p:nvSpPr>
          <p:spPr>
            <a:xfrm>
              <a:off x="6164587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156E868-21A8-44AD-8A72-A180FD3A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7603" y="1551142"/>
              <a:ext cx="1430237" cy="148707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9324D-5E24-46CD-A67A-F2B646A011DD}"/>
              </a:ext>
            </a:extLst>
          </p:cNvPr>
          <p:cNvGrpSpPr/>
          <p:nvPr/>
        </p:nvGrpSpPr>
        <p:grpSpPr>
          <a:xfrm>
            <a:off x="8236575" y="1596227"/>
            <a:ext cx="1783929" cy="1636181"/>
            <a:chOff x="8145904" y="1020141"/>
            <a:chExt cx="1844145" cy="1758627"/>
          </a:xfrm>
        </p:grpSpPr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F0EEEAA8-EAE9-4FDC-BFE0-FEC50429C53E}"/>
                </a:ext>
              </a:extLst>
            </p:cNvPr>
            <p:cNvSpPr/>
            <p:nvPr/>
          </p:nvSpPr>
          <p:spPr>
            <a:xfrm>
              <a:off x="8145904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E12C51-D396-4BB9-AE7C-9DD9FC6E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916" y="1098148"/>
              <a:ext cx="1559591" cy="155959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997A7585-9D31-4CA4-8AAE-A26F34867442}"/>
              </a:ext>
            </a:extLst>
          </p:cNvPr>
          <p:cNvGrpSpPr/>
          <p:nvPr/>
        </p:nvGrpSpPr>
        <p:grpSpPr>
          <a:xfrm>
            <a:off x="10237270" y="1599665"/>
            <a:ext cx="1783929" cy="1636181"/>
            <a:chOff x="10127219" y="1020141"/>
            <a:chExt cx="1844145" cy="1758627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4EDF95B2-5445-4281-998A-39E9123A9E27}"/>
                </a:ext>
              </a:extLst>
            </p:cNvPr>
            <p:cNvSpPr/>
            <p:nvPr/>
          </p:nvSpPr>
          <p:spPr>
            <a:xfrm>
              <a:off x="10127219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495EEBF-B004-4DBB-BA0E-DEA12420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628" y="1050867"/>
              <a:ext cx="1720457" cy="172045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98466D16-DC6A-4F51-A4D3-9039F8DAA854}"/>
              </a:ext>
            </a:extLst>
          </p:cNvPr>
          <p:cNvGrpSpPr/>
          <p:nvPr/>
        </p:nvGrpSpPr>
        <p:grpSpPr>
          <a:xfrm>
            <a:off x="8236575" y="3341278"/>
            <a:ext cx="1783929" cy="1636181"/>
            <a:chOff x="8097014" y="2911864"/>
            <a:chExt cx="1844145" cy="1758627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E35282F6-9CAE-425F-BB3B-39EFF59367C9}"/>
                </a:ext>
              </a:extLst>
            </p:cNvPr>
            <p:cNvSpPr/>
            <p:nvPr/>
          </p:nvSpPr>
          <p:spPr>
            <a:xfrm>
              <a:off x="8097014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B0347CA-6C73-4785-A9C2-F5848283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5955" y="3283279"/>
              <a:ext cx="1425389" cy="10473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5EC31462-C11C-48F9-913D-5615DA890C46}"/>
              </a:ext>
            </a:extLst>
          </p:cNvPr>
          <p:cNvGrpSpPr/>
          <p:nvPr/>
        </p:nvGrpSpPr>
        <p:grpSpPr>
          <a:xfrm>
            <a:off x="10237270" y="3344633"/>
            <a:ext cx="1783929" cy="1636181"/>
            <a:chOff x="10097100" y="2911864"/>
            <a:chExt cx="1844145" cy="1758627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25E937F6-3C06-4AD3-87F1-05686C1A0748}"/>
                </a:ext>
              </a:extLst>
            </p:cNvPr>
            <p:cNvSpPr/>
            <p:nvPr/>
          </p:nvSpPr>
          <p:spPr>
            <a:xfrm>
              <a:off x="10097100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838AC10-EC6D-40A2-97CF-746268A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3" y="3075597"/>
              <a:ext cx="1421886" cy="142188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07422D57-65DF-4ED3-B6D1-A0FCCAF73427}"/>
              </a:ext>
            </a:extLst>
          </p:cNvPr>
          <p:cNvGrpSpPr/>
          <p:nvPr/>
        </p:nvGrpSpPr>
        <p:grpSpPr>
          <a:xfrm>
            <a:off x="8236575" y="5067137"/>
            <a:ext cx="1783929" cy="1667523"/>
            <a:chOff x="8109204" y="4804513"/>
            <a:chExt cx="1844145" cy="1792314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E57925F6-1793-42BD-BA63-75A27BF31366}"/>
                </a:ext>
              </a:extLst>
            </p:cNvPr>
            <p:cNvSpPr/>
            <p:nvPr/>
          </p:nvSpPr>
          <p:spPr>
            <a:xfrm>
              <a:off x="810920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933AF7-9FD6-4E66-81FD-A5C1301C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2782">
              <a:off x="8187568" y="4866224"/>
              <a:ext cx="1730603" cy="1730603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E96B7ECF-A17B-4B1B-9964-9FA5012B6CF3}"/>
              </a:ext>
            </a:extLst>
          </p:cNvPr>
          <p:cNvGrpSpPr/>
          <p:nvPr/>
        </p:nvGrpSpPr>
        <p:grpSpPr>
          <a:xfrm>
            <a:off x="10237270" y="5068973"/>
            <a:ext cx="1783929" cy="1636181"/>
            <a:chOff x="10114064" y="4804513"/>
            <a:chExt cx="1844145" cy="1758627"/>
          </a:xfrm>
        </p:grpSpPr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1942C4D6-34CB-41E0-AE41-98FFCB0B14AA}"/>
                </a:ext>
              </a:extLst>
            </p:cNvPr>
            <p:cNvSpPr/>
            <p:nvPr/>
          </p:nvSpPr>
          <p:spPr>
            <a:xfrm>
              <a:off x="1011406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7" name="Групувати 16">
              <a:extLst>
                <a:ext uri="{FF2B5EF4-FFF2-40B4-BE49-F238E27FC236}">
                  <a16:creationId xmlns:a16="http://schemas.microsoft.com/office/drawing/2014/main" id="{39634E8F-BF34-451E-A1C0-73612E3A07F5}"/>
                </a:ext>
              </a:extLst>
            </p:cNvPr>
            <p:cNvGrpSpPr/>
            <p:nvPr/>
          </p:nvGrpSpPr>
          <p:grpSpPr>
            <a:xfrm>
              <a:off x="10285158" y="4986016"/>
              <a:ext cx="1596927" cy="1311353"/>
              <a:chOff x="8524915" y="2333710"/>
              <a:chExt cx="6858000" cy="685800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849B102-5B84-40F7-90F4-75BBE4952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915" y="2333710"/>
                <a:ext cx="6858000" cy="685800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86F9F25-C3C6-410E-B683-E28ACD07C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0602" y="4005590"/>
                <a:ext cx="3706626" cy="351424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8D606EC7-6A87-4991-9F1C-3DE342A81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178" y="5378824"/>
                <a:ext cx="1606537" cy="1606537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B2680-81B0-4AD3-853B-63B7AC1B86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8" y="3334602"/>
            <a:ext cx="3726650" cy="3834297"/>
          </a:xfrm>
          <a:prstGeom prst="rect">
            <a:avLst/>
          </a:prstGeom>
        </p:spPr>
      </p:pic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5D88AEDE-3B42-4A7C-8BD5-0D33B7233EA0}"/>
              </a:ext>
            </a:extLst>
          </p:cNvPr>
          <p:cNvGrpSpPr/>
          <p:nvPr/>
        </p:nvGrpSpPr>
        <p:grpSpPr>
          <a:xfrm flipH="1">
            <a:off x="4239559" y="66705"/>
            <a:ext cx="1618047" cy="1337005"/>
            <a:chOff x="4377864" y="45811"/>
            <a:chExt cx="1385161" cy="1337005"/>
          </a:xfrm>
        </p:grpSpPr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11D1B65E-B22B-4D9A-8CE9-B01DC7979890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3C71B3D-2326-435B-8E1A-331FCC04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0EB07E3-0841-4520-929D-99269C5798BD}"/>
              </a:ext>
            </a:extLst>
          </p:cNvPr>
          <p:cNvSpPr txBox="1"/>
          <p:nvPr/>
        </p:nvSpPr>
        <p:spPr>
          <a:xfrm>
            <a:off x="4772270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07B0A-6EE4-419B-9309-8DD4C1A101CD}"/>
              </a:ext>
            </a:extLst>
          </p:cNvPr>
          <p:cNvSpPr txBox="1"/>
          <p:nvPr/>
        </p:nvSpPr>
        <p:spPr>
          <a:xfrm>
            <a:off x="4728132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C452DF-420B-4487-8A53-DDF66DEBB314}"/>
              </a:ext>
            </a:extLst>
          </p:cNvPr>
          <p:cNvSpPr txBox="1"/>
          <p:nvPr/>
        </p:nvSpPr>
        <p:spPr>
          <a:xfrm>
            <a:off x="4728132" y="15650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BC4880-4B5E-46B9-B4ED-A86CD51016CE}"/>
              </a:ext>
            </a:extLst>
          </p:cNvPr>
          <p:cNvSpPr txBox="1"/>
          <p:nvPr/>
        </p:nvSpPr>
        <p:spPr>
          <a:xfrm>
            <a:off x="4728132" y="13981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99B8D2-E865-4959-9B9A-4B29C8D5418A}"/>
              </a:ext>
            </a:extLst>
          </p:cNvPr>
          <p:cNvSpPr txBox="1"/>
          <p:nvPr/>
        </p:nvSpPr>
        <p:spPr>
          <a:xfrm>
            <a:off x="4748554" y="15030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B5CA43-8560-4F82-81CC-DBB58B9FF77B}"/>
              </a:ext>
            </a:extLst>
          </p:cNvPr>
          <p:cNvSpPr txBox="1"/>
          <p:nvPr/>
        </p:nvSpPr>
        <p:spPr>
          <a:xfrm>
            <a:off x="4737078" y="12083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CFB33A-B0AF-4C13-8DF1-54539CC0CB69}"/>
              </a:ext>
            </a:extLst>
          </p:cNvPr>
          <p:cNvSpPr txBox="1"/>
          <p:nvPr/>
        </p:nvSpPr>
        <p:spPr>
          <a:xfrm>
            <a:off x="4753396" y="11788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248F3E6-2448-4760-B23B-E99499876AC5}"/>
              </a:ext>
            </a:extLst>
          </p:cNvPr>
          <p:cNvGrpSpPr/>
          <p:nvPr/>
        </p:nvGrpSpPr>
        <p:grpSpPr>
          <a:xfrm>
            <a:off x="6337623" y="51015"/>
            <a:ext cx="1701802" cy="1337005"/>
            <a:chOff x="4377864" y="45811"/>
            <a:chExt cx="1385161" cy="1337005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4ADE9D3D-42B6-4E12-871A-EC3F78BBC614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7D1960A-035B-434C-BDB5-A2AD301D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765D67C-5140-4CDF-936F-0157E964E866}"/>
              </a:ext>
            </a:extLst>
          </p:cNvPr>
          <p:cNvSpPr txBox="1"/>
          <p:nvPr/>
        </p:nvSpPr>
        <p:spPr>
          <a:xfrm>
            <a:off x="6838508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2F34CB-D7ED-4EB1-8EAC-33D5E90D365B}"/>
              </a:ext>
            </a:extLst>
          </p:cNvPr>
          <p:cNvSpPr txBox="1"/>
          <p:nvPr/>
        </p:nvSpPr>
        <p:spPr>
          <a:xfrm>
            <a:off x="6794370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39C93D-66C5-4FE7-A076-640B88322AC1}"/>
              </a:ext>
            </a:extLst>
          </p:cNvPr>
          <p:cNvSpPr txBox="1"/>
          <p:nvPr/>
        </p:nvSpPr>
        <p:spPr>
          <a:xfrm>
            <a:off x="6794370" y="15912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30CDC3-EDA3-455B-B54D-802DA37ED1A6}"/>
              </a:ext>
            </a:extLst>
          </p:cNvPr>
          <p:cNvSpPr txBox="1"/>
          <p:nvPr/>
        </p:nvSpPr>
        <p:spPr>
          <a:xfrm>
            <a:off x="6794370" y="14243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6A4435-80C9-4E25-A20C-CF35C0450979}"/>
              </a:ext>
            </a:extLst>
          </p:cNvPr>
          <p:cNvSpPr txBox="1"/>
          <p:nvPr/>
        </p:nvSpPr>
        <p:spPr>
          <a:xfrm>
            <a:off x="6814792" y="15292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43EFE21-598B-47C2-A619-D2F8E2774214}"/>
              </a:ext>
            </a:extLst>
          </p:cNvPr>
          <p:cNvSpPr txBox="1"/>
          <p:nvPr/>
        </p:nvSpPr>
        <p:spPr>
          <a:xfrm>
            <a:off x="6803316" y="12345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8CEAFF-4249-488C-B4EA-B09235106A4A}"/>
              </a:ext>
            </a:extLst>
          </p:cNvPr>
          <p:cNvSpPr txBox="1"/>
          <p:nvPr/>
        </p:nvSpPr>
        <p:spPr>
          <a:xfrm>
            <a:off x="6819634" y="12050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D2F27606-D8C6-4BFD-8CBA-AD0465E2A5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85" y="3311773"/>
            <a:ext cx="3726650" cy="3834297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488E1A6-4AC2-452F-88B5-E0C2A7E41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56979"/>
            <a:ext cx="773363" cy="6692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19A2793-FA2F-4AB2-A219-4122B2EF09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86" y="3301026"/>
            <a:ext cx="3726650" cy="3834297"/>
          </a:xfrm>
          <a:prstGeom prst="rect">
            <a:avLst/>
          </a:prstGeom>
        </p:spPr>
      </p:pic>
      <p:pic>
        <p:nvPicPr>
          <p:cNvPr id="351" name="Picture 35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8630" y="3361709"/>
            <a:ext cx="20764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7340F0-E1E8-4178-9E39-3CB08434147E}"/>
</file>

<file path=customXml/itemProps2.xml><?xml version="1.0" encoding="utf-8"?>
<ds:datastoreItem xmlns:ds="http://schemas.openxmlformats.org/officeDocument/2006/customXml" ds:itemID="{96578F13-5C01-48B7-B6E8-ED348DC18287}"/>
</file>

<file path=customXml/itemProps3.xml><?xml version="1.0" encoding="utf-8"?>
<ds:datastoreItem xmlns:ds="http://schemas.openxmlformats.org/officeDocument/2006/customXml" ds:itemID="{019E4154-AEDB-426E-AEBA-8F3F048EF52E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14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23</cp:revision>
  <dcterms:created xsi:type="dcterms:W3CDTF">2025-05-04T14:34:54Z</dcterms:created>
  <dcterms:modified xsi:type="dcterms:W3CDTF">2025-05-15T12:29:54Z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