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microsoft.com/office/2007/relationships/hdphoto" Target="../media/hdphoto3.wdp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92183" y="1122363"/>
            <a:ext cx="7292956" cy="50192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36" y="1092608"/>
            <a:ext cx="2787429" cy="27874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r="5805"/>
          <a:stretch/>
        </p:blipFill>
        <p:spPr>
          <a:xfrm>
            <a:off x="5420226" y="2157248"/>
            <a:ext cx="1799421" cy="1722789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72" y="2157248"/>
            <a:ext cx="1892576" cy="180408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302620" y="4128486"/>
            <a:ext cx="1151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ЛІТО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08587" y="4090890"/>
            <a:ext cx="141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ЗИМА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95" y="2067212"/>
            <a:ext cx="1849890" cy="184989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92" y="1878145"/>
            <a:ext cx="2208201" cy="220820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259300" y="4137879"/>
            <a:ext cx="1151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ВОДА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48414" y="4072132"/>
            <a:ext cx="1508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ВОГОНЬ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22" y="1878145"/>
            <a:ext cx="2374273" cy="240318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076197" y="4128486"/>
            <a:ext cx="1657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РАДІСТЬ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35" y="2038557"/>
            <a:ext cx="1963601" cy="196360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925747" y="4103092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СУМ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08" y="1975744"/>
            <a:ext cx="2006328" cy="200632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-1026" r="28074" b="18402"/>
          <a:stretch/>
        </p:blipFill>
        <p:spPr>
          <a:xfrm>
            <a:off x="2892234" y="2107212"/>
            <a:ext cx="1820647" cy="178613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3309580" y="4118848"/>
            <a:ext cx="1431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ДЕНЬ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27601" y="4086346"/>
            <a:ext cx="123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НІЧ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7" y="2173149"/>
            <a:ext cx="1818796" cy="1818796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2825686" y="2239549"/>
            <a:ext cx="1818796" cy="1818796"/>
            <a:chOff x="2825686" y="2239549"/>
            <a:chExt cx="1818796" cy="1818796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686" y="2239549"/>
              <a:ext cx="1818796" cy="1818796"/>
            </a:xfrm>
            <a:prstGeom prst="rect">
              <a:avLst/>
            </a:prstGeom>
          </p:spPr>
        </p:pic>
        <p:pic>
          <p:nvPicPr>
            <p:cNvPr id="63" name="Picture 4" descr="Наклейка на авто Клякса машину виниловая - матовая, глянцевая,  светоотражающая, магнитная, металлизированная">
              <a:extLst>
                <a:ext uri="{FF2B5EF4-FFF2-40B4-BE49-F238E27FC236}">
                  <a16:creationId xmlns:a16="http://schemas.microsoft.com/office/drawing/2014/main" id="{0D15A953-16D6-4CAF-BAF6-67F253C1A4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0" t="8712" r="10808"/>
            <a:stretch/>
          </p:blipFill>
          <p:spPr bwMode="auto">
            <a:xfrm>
              <a:off x="4089979" y="2805976"/>
              <a:ext cx="428289" cy="506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Наклейка на авто Клякса машину виниловая - матовая, глянцевая,  светоотражающая, магнитная, металлизированная">
              <a:extLst>
                <a:ext uri="{FF2B5EF4-FFF2-40B4-BE49-F238E27FC236}">
                  <a16:creationId xmlns:a16="http://schemas.microsoft.com/office/drawing/2014/main" id="{0D15A953-16D6-4CAF-BAF6-67F253C1A4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0" t="8712" r="10808"/>
            <a:stretch/>
          </p:blipFill>
          <p:spPr bwMode="auto">
            <a:xfrm>
              <a:off x="3700244" y="2722107"/>
              <a:ext cx="380588" cy="45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Наклейка на авто Клякса машину виниловая - матовая, глянцевая,  светоотражающая, магнитная, металлизированная">
              <a:extLst>
                <a:ext uri="{FF2B5EF4-FFF2-40B4-BE49-F238E27FC236}">
                  <a16:creationId xmlns:a16="http://schemas.microsoft.com/office/drawing/2014/main" id="{0D15A953-16D6-4CAF-BAF6-67F253C1A4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0" t="8712" r="10808"/>
            <a:stretch/>
          </p:blipFill>
          <p:spPr bwMode="auto">
            <a:xfrm>
              <a:off x="3405731" y="3044220"/>
              <a:ext cx="434173" cy="513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TextBox 66"/>
          <p:cNvSpPr txBox="1"/>
          <p:nvPr/>
        </p:nvSpPr>
        <p:spPr>
          <a:xfrm>
            <a:off x="3314294" y="4134012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БРУД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72090" y="4115294"/>
            <a:ext cx="1784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ЧИСТОТА 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2867067" y="1800392"/>
            <a:ext cx="1745464" cy="2197805"/>
            <a:chOff x="2867067" y="1800392"/>
            <a:chExt cx="1745464" cy="2197805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067" y="2252733"/>
              <a:ext cx="1745464" cy="1745464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385" y="1800392"/>
              <a:ext cx="698166" cy="698166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5428616" y="2147251"/>
            <a:ext cx="1880226" cy="1775592"/>
            <a:chOff x="5428616" y="2147251"/>
            <a:chExt cx="1880226" cy="1775592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616" y="2147251"/>
              <a:ext cx="1880226" cy="1775592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713" y="3193653"/>
              <a:ext cx="698166" cy="698166"/>
            </a:xfrm>
            <a:prstGeom prst="rect">
              <a:avLst/>
            </a:prstGeom>
          </p:spPr>
        </p:pic>
      </p:grpSp>
      <p:sp>
        <p:nvSpPr>
          <p:cNvPr id="75" name="TextBox 74"/>
          <p:cNvSpPr txBox="1"/>
          <p:nvPr/>
        </p:nvSpPr>
        <p:spPr>
          <a:xfrm>
            <a:off x="2904393" y="4168309"/>
            <a:ext cx="1925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ВЕРШИНА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80176" y="4140480"/>
            <a:ext cx="1807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НИЗИНА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66" y="1966485"/>
            <a:ext cx="2235634" cy="2256839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3379517" y="4168637"/>
            <a:ext cx="121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ЗЛО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05204" y="4103092"/>
            <a:ext cx="1577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ДОБРО</a:t>
            </a: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45" y="2097952"/>
            <a:ext cx="1840531" cy="1840531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t="-770" r="18542" b="770"/>
          <a:stretch/>
        </p:blipFill>
        <p:spPr>
          <a:xfrm>
            <a:off x="2914969" y="2197523"/>
            <a:ext cx="1729750" cy="160885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3328022" y="4178024"/>
            <a:ext cx="171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СХІД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59" y="1846002"/>
            <a:ext cx="2292309" cy="2292309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5837660" y="4114586"/>
            <a:ext cx="150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ЗАХІД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5374727" y="2158437"/>
            <a:ext cx="1981918" cy="1796139"/>
            <a:chOff x="2271252" y="1"/>
            <a:chExt cx="6813754" cy="511769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33" r="10625" b="10961"/>
            <a:stretch/>
          </p:blipFill>
          <p:spPr>
            <a:xfrm>
              <a:off x="2271252" y="1"/>
              <a:ext cx="6813754" cy="511769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260" y="862342"/>
              <a:ext cx="1481379" cy="148137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096" y="3340373"/>
              <a:ext cx="657406" cy="65740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67891" y="3079739"/>
              <a:ext cx="391769" cy="391769"/>
            </a:xfrm>
            <a:prstGeom prst="rect">
              <a:avLst/>
            </a:prstGeom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658" y="4035686"/>
              <a:ext cx="897823" cy="897823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11" r="18742"/>
          <a:stretch/>
        </p:blipFill>
        <p:spPr>
          <a:xfrm>
            <a:off x="2933122" y="2194724"/>
            <a:ext cx="1803698" cy="17708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0991" y="4150701"/>
            <a:ext cx="1237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ВЕЧІР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4689" y="4083293"/>
            <a:ext cx="132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РАНОК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50" y="2168398"/>
            <a:ext cx="1912061" cy="191206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53646" y="4181131"/>
            <a:ext cx="218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СОЛОДОЩІ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46" y="2150087"/>
            <a:ext cx="1328451" cy="18038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591403" y="4108839"/>
            <a:ext cx="16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КИСЛОТА</a:t>
            </a:r>
          </a:p>
        </p:txBody>
      </p:sp>
      <p:pic>
        <p:nvPicPr>
          <p:cNvPr id="281" name="Picture 28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11690" y="4002158"/>
            <a:ext cx="26860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4" grpId="0"/>
      <p:bldP spid="54" grpId="1"/>
      <p:bldP spid="56" grpId="0"/>
      <p:bldP spid="56" grpId="1"/>
      <p:bldP spid="59" grpId="0" build="allAtOnce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0" grpId="0" build="allAtOnce"/>
      <p:bldP spid="83" grpId="0" build="allAtOnce"/>
      <p:bldP spid="84" grpId="0" build="allAtOnce"/>
      <p:bldP spid="14" grpId="0"/>
      <p:bldP spid="14" grpId="1"/>
      <p:bldP spid="15" grpId="0"/>
      <p:bldP spid="15" grpId="1"/>
      <p:bldP spid="30" grpId="0"/>
      <p:bldP spid="30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CFB9E0-71B5-4010-8B79-5BD1751F8E89}"/>
</file>

<file path=customXml/itemProps2.xml><?xml version="1.0" encoding="utf-8"?>
<ds:datastoreItem xmlns:ds="http://schemas.openxmlformats.org/officeDocument/2006/customXml" ds:itemID="{43A5C6AC-9D15-4DCC-BD6A-1A2DDA65E292}"/>
</file>

<file path=customXml/itemProps3.xml><?xml version="1.0" encoding="utf-8"?>
<ds:datastoreItem xmlns:ds="http://schemas.openxmlformats.org/officeDocument/2006/customXml" ds:itemID="{D218099C-ABB7-4BE6-B2EA-5291D7745619}"/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25</cp:revision>
  <dcterms:created xsi:type="dcterms:W3CDTF">2024-08-19T10:40:01Z</dcterms:created>
  <dcterms:modified xsi:type="dcterms:W3CDTF">2024-12-12T20:52:34Z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