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tableStyles.xml" ContentType="application/vnd.openxmlformats-officedocument.presentationml.tableStyle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'1.0' encoding='UTF-8' standalone='yes'?>
<Relationships xmlns="http://schemas.openxmlformats.org/package/2006/relationships"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"/>
  </p:notesMasterIdLst>
  <p:sldIdLst>
    <p:sldId id="256" r:id="rId2"/>
  </p:sldIdLst>
  <p:sldSz cx="12192000" cy="6858000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78" d="100"/>
          <a:sy n="78" d="100"/>
        </p:scale>
        <p:origin x="878" y="6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'1.0' encoding='UTF-8' standalone='yes'?>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notesMaster" Target="notesMasters/notesMaster1.xml"/><Relationship Id="rId4" Type="http://schemas.openxmlformats.org/officeDocument/2006/relationships/presProps" Target="presProps.xml"/><Relationship Id="rId5" Type="http://schemas.openxmlformats.org/officeDocument/2006/relationships/viewProps" Target="viewProps.xml"/><Relationship Id="rId6" Type="http://schemas.openxmlformats.org/officeDocument/2006/relationships/theme" Target="theme/theme1.xml"/><Relationship Id="rId7" Type="http://schemas.openxmlformats.org/officeDocument/2006/relationships/tableStyles" Target="tableStyles.xml"/></Relationships>
</file>

<file path=ppt/notesMasters/_rels/notesMaster1.xml.rels><?xml version='1.0' encoding='UTF-8' standalone='yes'?>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122784C-B937-4713-AA11-E4B6B93B7B5C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EA19D32-3B99-47F4-8851-56B69362A578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80307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'1.0' encoding='UTF-8' standalone='yes'?>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EA19D32-3B99-47F4-8851-56B69362A578}" type="slidenum">
              <a:rPr lang="uk-UA" smtClean="0"/>
              <a:t>1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92050503"/>
      </p:ext>
    </p:extLst>
  </p:cSld>
  <p:clrMapOvr>
    <a:masterClrMapping/>
  </p:clrMapOvr>
</p:notes>
</file>

<file path=ppt/slideLayouts/_rels/slideLayout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'1.0' encoding='UTF-8' standalone='yes'?>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F452E6D-BF4C-C1AA-7811-2B9877E90C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Підзаголовок 2">
            <a:extLst>
              <a:ext uri="{FF2B5EF4-FFF2-40B4-BE49-F238E27FC236}">
                <a16:creationId xmlns:a16="http://schemas.microsoft.com/office/drawing/2014/main" id="{EC3F5F5D-A393-07D7-13F3-B04ED4EFE755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uk-UA"/>
              <a:t>Клацніть, щоб редагувати стиль зразка підзаголовка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B63A3052-57D5-DD5F-B89D-1E45B3056A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36D3E121-26DF-14F5-6013-DB7C3A8F46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BA0971B-F36B-796D-55F3-3DFA1F922A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8242753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E24BDDF8-A126-C9BB-90CB-100CA4A433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B9DEDD8-4FBE-59D6-5C8C-730AE7DFC97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7AA1B4FD-38D8-A939-F398-E0D20B0D670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1E134F9B-C57D-0E9C-85B3-49382193C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1143E5EF-679F-D5C5-7742-5EDECC987F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41674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ий заголовок 1">
            <a:extLst>
              <a:ext uri="{FF2B5EF4-FFF2-40B4-BE49-F238E27FC236}">
                <a16:creationId xmlns:a16="http://schemas.microsoft.com/office/drawing/2014/main" id="{9DC4D033-D467-0A96-A37D-2B388E1E12E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ертикального тексту 2">
            <a:extLst>
              <a:ext uri="{FF2B5EF4-FFF2-40B4-BE49-F238E27FC236}">
                <a16:creationId xmlns:a16="http://schemas.microsoft.com/office/drawing/2014/main" id="{A3F83506-99EC-4111-4F40-AB17BA1A137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CE2FF4B-FDF6-A58A-3E45-569B0D6C72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D64B785F-BD2B-4E57-F622-1C87E7CBA3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2C805F5-44DC-D1B6-AD90-6720666608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99031361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Назва та вмі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6366730-39C7-20DD-D169-11EBC91A60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A9EB0B2B-0557-00E0-23F1-B2C51239F76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B9DBF50-2FD9-70BD-3AE1-7E6875CE14C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632B3524-985F-CF80-AEEA-86C4C391C7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A5F59970-2843-536E-7EB1-C4DAC0E426D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3264403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Назва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D2F57123-45FE-0108-6D9C-37803C764D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11267E1-0081-1F25-92FF-AC6BD1AE845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A5525268-CF67-F37C-CA7F-080391437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2D32415-6116-9443-E4D9-5969093507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51578FAE-94B7-506F-E9D3-D5FFAE45B1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5164795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’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893A412-822E-FDDF-3A2C-C178FE34B4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B53CAECB-C025-88DB-EF66-8F8BA0C32EB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D2507363-2B50-D106-4E59-3C0BCB2EAEE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112459AE-C3B7-B824-346B-86974E10B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C0059DEE-CE8F-B794-7FBE-9EF1950C1C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88770571-46D9-9603-776D-34EE105598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673176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059AB765-1407-B310-6EF2-CC301A1FFBE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E46F3637-D48A-8462-05B2-49B8E2EDC1D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4" name="Місце для вмісту 3">
            <a:extLst>
              <a:ext uri="{FF2B5EF4-FFF2-40B4-BE49-F238E27FC236}">
                <a16:creationId xmlns:a16="http://schemas.microsoft.com/office/drawing/2014/main" id="{5C216E76-C5CF-B69E-4BD6-A13E38C09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5" name="Місце для тексту 4">
            <a:extLst>
              <a:ext uri="{FF2B5EF4-FFF2-40B4-BE49-F238E27FC236}">
                <a16:creationId xmlns:a16="http://schemas.microsoft.com/office/drawing/2014/main" id="{0987F8C0-C545-6C72-A89B-9F932F23DC9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6" name="Місце для вмісту 5">
            <a:extLst>
              <a:ext uri="{FF2B5EF4-FFF2-40B4-BE49-F238E27FC236}">
                <a16:creationId xmlns:a16="http://schemas.microsoft.com/office/drawing/2014/main" id="{4F55E965-D23F-83F4-ABA5-7B4670DC592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7" name="Місце для дати 6">
            <a:extLst>
              <a:ext uri="{FF2B5EF4-FFF2-40B4-BE49-F238E27FC236}">
                <a16:creationId xmlns:a16="http://schemas.microsoft.com/office/drawing/2014/main" id="{343A91EB-049D-6E16-45E3-1AD4DAE395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8" name="Місце для нижнього колонтитула 7">
            <a:extLst>
              <a:ext uri="{FF2B5EF4-FFF2-40B4-BE49-F238E27FC236}">
                <a16:creationId xmlns:a16="http://schemas.microsoft.com/office/drawing/2014/main" id="{2F275357-8B04-8AF6-012E-DC0B47C74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Місце для номера слайда 8">
            <a:extLst>
              <a:ext uri="{FF2B5EF4-FFF2-40B4-BE49-F238E27FC236}">
                <a16:creationId xmlns:a16="http://schemas.microsoft.com/office/drawing/2014/main" id="{B8108B38-358B-B640-8E8A-9C095732DCA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8616787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1E6B85DC-3F94-EE47-7331-41D79032A3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дати 2">
            <a:extLst>
              <a:ext uri="{FF2B5EF4-FFF2-40B4-BE49-F238E27FC236}">
                <a16:creationId xmlns:a16="http://schemas.microsoft.com/office/drawing/2014/main" id="{1096FC05-A9BB-9F2A-B622-8DDF5D9C4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4" name="Місце для нижнього колонтитула 3">
            <a:extLst>
              <a:ext uri="{FF2B5EF4-FFF2-40B4-BE49-F238E27FC236}">
                <a16:creationId xmlns:a16="http://schemas.microsoft.com/office/drawing/2014/main" id="{32F99844-A954-D9FD-9912-FB92A1617E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Місце для номера слайда 4">
            <a:extLst>
              <a:ext uri="{FF2B5EF4-FFF2-40B4-BE49-F238E27FC236}">
                <a16:creationId xmlns:a16="http://schemas.microsoft.com/office/drawing/2014/main" id="{06F9430C-EE7F-DC9D-4000-DF21200DD4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632445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дати 1">
            <a:extLst>
              <a:ext uri="{FF2B5EF4-FFF2-40B4-BE49-F238E27FC236}">
                <a16:creationId xmlns:a16="http://schemas.microsoft.com/office/drawing/2014/main" id="{BEA9DA05-E8FE-4894-6A8D-F278C7835D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3" name="Місце для нижнього колонтитула 2">
            <a:extLst>
              <a:ext uri="{FF2B5EF4-FFF2-40B4-BE49-F238E27FC236}">
                <a16:creationId xmlns:a16="http://schemas.microsoft.com/office/drawing/2014/main" id="{4B61B1F7-A44E-7D9A-B2AD-6FD818687F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Місце для номера слайда 3">
            <a:extLst>
              <a:ext uri="{FF2B5EF4-FFF2-40B4-BE49-F238E27FC236}">
                <a16:creationId xmlns:a16="http://schemas.microsoft.com/office/drawing/2014/main" id="{4BB6A80E-8982-5DE2-99CA-67FA54FBD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5424566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4F65331D-550D-D780-0C40-85623F6EBC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вмісту 2">
            <a:extLst>
              <a:ext uri="{FF2B5EF4-FFF2-40B4-BE49-F238E27FC236}">
                <a16:creationId xmlns:a16="http://schemas.microsoft.com/office/drawing/2014/main" id="{341DB1C5-84C8-BF6D-670E-DDE6A9C5A27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9F54822B-E1E8-54FF-7D81-6E026CBCA9F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4FE508D8-4ED8-1916-B536-E908327D400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BD4343D-B07F-4E25-C717-5E6EDA726E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55E8E7D9-8147-4932-332E-1E31C17D96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49488518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і підпи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>
            <a:extLst>
              <a:ext uri="{FF2B5EF4-FFF2-40B4-BE49-F238E27FC236}">
                <a16:creationId xmlns:a16="http://schemas.microsoft.com/office/drawing/2014/main" id="{20838590-FC5B-F882-7CD5-CD66CCF681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зображення 2">
            <a:extLst>
              <a:ext uri="{FF2B5EF4-FFF2-40B4-BE49-F238E27FC236}">
                <a16:creationId xmlns:a16="http://schemas.microsoft.com/office/drawing/2014/main" id="{03609C85-9A4C-77AD-5565-2C2F854BFAC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Місце для тексту 3">
            <a:extLst>
              <a:ext uri="{FF2B5EF4-FFF2-40B4-BE49-F238E27FC236}">
                <a16:creationId xmlns:a16="http://schemas.microsoft.com/office/drawing/2014/main" id="{0FBA1C94-0625-A70E-A32C-48086C72F6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uk-UA"/>
              <a:t>Клацніть, щоб відредагувати стилі зразків тексту</a:t>
            </a:r>
          </a:p>
        </p:txBody>
      </p:sp>
      <p:sp>
        <p:nvSpPr>
          <p:cNvPr id="5" name="Місце для дати 4">
            <a:extLst>
              <a:ext uri="{FF2B5EF4-FFF2-40B4-BE49-F238E27FC236}">
                <a16:creationId xmlns:a16="http://schemas.microsoft.com/office/drawing/2014/main" id="{CB1B6AD6-A0EA-51AF-B064-B6A75F1518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6" name="Місце для нижнього колонтитула 5">
            <a:extLst>
              <a:ext uri="{FF2B5EF4-FFF2-40B4-BE49-F238E27FC236}">
                <a16:creationId xmlns:a16="http://schemas.microsoft.com/office/drawing/2014/main" id="{8C36E9FC-74D2-68D5-5B1D-FC32ABD68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Місце для номера слайда 6">
            <a:extLst>
              <a:ext uri="{FF2B5EF4-FFF2-40B4-BE49-F238E27FC236}">
                <a16:creationId xmlns:a16="http://schemas.microsoft.com/office/drawing/2014/main" id="{10E2CC5C-C541-FCC6-9E19-34474B9019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055778986"/>
      </p:ext>
    </p:extLst>
  </p:cSld>
  <p:clrMapOvr>
    <a:masterClrMapping/>
  </p:clrMapOvr>
</p:sldLayout>
</file>

<file path=ppt/slideMasters/_rels/slideMaster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аголовка 1">
            <a:extLst>
              <a:ext uri="{FF2B5EF4-FFF2-40B4-BE49-F238E27FC236}">
                <a16:creationId xmlns:a16="http://schemas.microsoft.com/office/drawing/2014/main" id="{F6DDC991-1406-13C3-0975-7E92C596BF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uk-UA"/>
              <a:t>Клацніть, щоб редагувати стиль зразка заголовка</a:t>
            </a:r>
          </a:p>
        </p:txBody>
      </p:sp>
      <p:sp>
        <p:nvSpPr>
          <p:cNvPr id="3" name="Місце для тексту 2">
            <a:extLst>
              <a:ext uri="{FF2B5EF4-FFF2-40B4-BE49-F238E27FC236}">
                <a16:creationId xmlns:a16="http://schemas.microsoft.com/office/drawing/2014/main" id="{A566B8EC-AAC3-F925-52C4-D937CA80361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/>
              <a:t>Клацніть, щоб відредагувати стилі зразків тексту</a:t>
            </a:r>
          </a:p>
          <a:p>
            <a:pPr lvl="1"/>
            <a:r>
              <a:rPr lang="uk-UA"/>
              <a:t>Другий рівень</a:t>
            </a:r>
          </a:p>
          <a:p>
            <a:pPr lvl="2"/>
            <a:r>
              <a:rPr lang="uk-UA"/>
              <a:t>Третій рівень</a:t>
            </a:r>
          </a:p>
          <a:p>
            <a:pPr lvl="3"/>
            <a:r>
              <a:rPr lang="uk-UA"/>
              <a:t>Четвертий рівень</a:t>
            </a:r>
          </a:p>
          <a:p>
            <a:pPr lvl="4"/>
            <a:r>
              <a:rPr lang="uk-UA"/>
              <a:t>П’ятий рівень</a:t>
            </a:r>
          </a:p>
        </p:txBody>
      </p:sp>
      <p:sp>
        <p:nvSpPr>
          <p:cNvPr id="4" name="Місце для дати 3">
            <a:extLst>
              <a:ext uri="{FF2B5EF4-FFF2-40B4-BE49-F238E27FC236}">
                <a16:creationId xmlns:a16="http://schemas.microsoft.com/office/drawing/2014/main" id="{9E3EC492-B20B-B9E4-AD69-FE768CF554B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6B46457-8871-4754-85EB-AFE45E5625D4}" type="datetimeFigureOut">
              <a:rPr lang="uk-UA" smtClean="0"/>
              <a:t>30.07.2025</a:t>
            </a:fld>
            <a:endParaRPr lang="uk-UA"/>
          </a:p>
        </p:txBody>
      </p:sp>
      <p:sp>
        <p:nvSpPr>
          <p:cNvPr id="5" name="Місце для нижнього колонтитула 4">
            <a:extLst>
              <a:ext uri="{FF2B5EF4-FFF2-40B4-BE49-F238E27FC236}">
                <a16:creationId xmlns:a16="http://schemas.microsoft.com/office/drawing/2014/main" id="{40A3B76B-78AB-DE68-6863-E5101B34386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Місце для номера слайда 5">
            <a:extLst>
              <a:ext uri="{FF2B5EF4-FFF2-40B4-BE49-F238E27FC236}">
                <a16:creationId xmlns:a16="http://schemas.microsoft.com/office/drawing/2014/main" id="{DFB72B13-FCEA-6D16-D6BD-A73F0D139CE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6717-ACBF-4E97-AB34-54A1F9E30366}" type="slidenum">
              <a:rPr lang="uk-UA" smtClean="0"/>
              <a:t>‹№›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1087604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'1.0' encoding='UTF-8' standalone='yes'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6" Type="http://schemas.openxmlformats.org/officeDocument/2006/relationships/image" Target="../media/image4.png"/><Relationship Id="rId7" Type="http://schemas.openxmlformats.org/officeDocument/2006/relationships/image" Target="../media/image5.png"/><Relationship Id="rId8" Type="http://schemas.openxmlformats.org/officeDocument/2006/relationships/image" Target="../media/image6.png"/><Relationship Id="rId9" Type="http://schemas.openxmlformats.org/officeDocument/2006/relationships/image" Target="../media/image7.png"/><Relationship Id="rId10" Type="http://schemas.openxmlformats.org/officeDocument/2006/relationships/image" Target="../media/image8.png"/><Relationship Id="rId11" Type="http://schemas.openxmlformats.org/officeDocument/2006/relationships/image" Target="../media/image9.png"/><Relationship Id="rId12" Type="http://schemas.openxmlformats.org/officeDocument/2006/relationships/image" Target="../media/image10.png"/><Relationship Id="rId13" Type="http://schemas.openxmlformats.org/officeDocument/2006/relationships/image" Target="../media/image11.png"/><Relationship Id="rId14" Type="http://schemas.openxmlformats.org/officeDocument/2006/relationships/image" Target="../media/image12.png"/><Relationship Id="rId15" Type="http://schemas.openxmlformats.org/officeDocument/2006/relationships/image" Target="../media/image13.png"/><Relationship Id="rId16" Type="http://schemas.openxmlformats.org/officeDocument/2006/relationships/image" Target="../media/image14.png"/><Relationship Id="rId17" Type="http://schemas.openxmlformats.org/officeDocument/2006/relationships/image" Target="../media/image15.png"/><Relationship Id="rId18" Type="http://schemas.openxmlformats.org/officeDocument/2006/relationships/image" Target="../media/image16.png"/><Relationship Id="rId19" Type="http://schemas.openxmlformats.org/officeDocument/2006/relationships/image" Target="../media/image17.png"/><Relationship Id="rId20" Type="http://schemas.openxmlformats.org/officeDocument/2006/relationships/image" Target="../media/image18.png"/><Relationship Id="rId21" Type="http://schemas.openxmlformats.org/officeDocument/2006/relationships/image" Target="../media/image19.png"/><Relationship Id="rId22" Type="http://schemas.openxmlformats.org/officeDocument/2006/relationships/image" Target="../media/image20.png"/><Relationship Id="rId23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211F7C1-9A65-7BFF-0FC0-7FBDF1E0575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9" name="Рисунок 18">
            <a:extLst>
              <a:ext uri="{FF2B5EF4-FFF2-40B4-BE49-F238E27FC236}">
                <a16:creationId xmlns:a16="http://schemas.microsoft.com/office/drawing/2014/main" id="{14F0B727-8B6C-874A-12EF-ED21CED3A19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87" r="-625"/>
          <a:stretch/>
        </p:blipFill>
        <p:spPr>
          <a:xfrm>
            <a:off x="162810" y="65405"/>
            <a:ext cx="1024161" cy="1011897"/>
          </a:xfrm>
          <a:prstGeom prst="rect">
            <a:avLst/>
          </a:prstGeom>
        </p:spPr>
      </p:pic>
      <p:pic>
        <p:nvPicPr>
          <p:cNvPr id="10" name="Рисунок 9">
            <a:extLst>
              <a:ext uri="{FF2B5EF4-FFF2-40B4-BE49-F238E27FC236}">
                <a16:creationId xmlns:a16="http://schemas.microsoft.com/office/drawing/2014/main" id="{FD3C9DA0-717A-860D-6F2D-4240F8A191D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573612" y="631854"/>
            <a:ext cx="4607828" cy="4607828"/>
          </a:xfrm>
          <a:prstGeom prst="rect">
            <a:avLst/>
          </a:prstGeom>
        </p:spPr>
      </p:pic>
      <p:pic>
        <p:nvPicPr>
          <p:cNvPr id="17" name="Рисунок 16">
            <a:extLst>
              <a:ext uri="{FF2B5EF4-FFF2-40B4-BE49-F238E27FC236}">
                <a16:creationId xmlns:a16="http://schemas.microsoft.com/office/drawing/2014/main" id="{84BCC6BC-2D98-3CB8-B925-D9288518F1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4808" y="4787817"/>
            <a:ext cx="1472323" cy="1840853"/>
          </a:xfrm>
          <a:prstGeom prst="rect">
            <a:avLst/>
          </a:prstGeom>
        </p:spPr>
      </p:pic>
      <p:pic>
        <p:nvPicPr>
          <p:cNvPr id="40" name="Рисунок 39">
            <a:extLst>
              <a:ext uri="{FF2B5EF4-FFF2-40B4-BE49-F238E27FC236}">
                <a16:creationId xmlns:a16="http://schemas.microsoft.com/office/drawing/2014/main" id="{76073120-9883-0B31-4239-A41E370E3945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1254" y="4711170"/>
            <a:ext cx="1472324" cy="1840854"/>
          </a:xfrm>
          <a:prstGeom prst="rect">
            <a:avLst/>
          </a:prstGeom>
        </p:spPr>
      </p:pic>
      <p:pic>
        <p:nvPicPr>
          <p:cNvPr id="42" name="Рисунок 41">
            <a:extLst>
              <a:ext uri="{FF2B5EF4-FFF2-40B4-BE49-F238E27FC236}">
                <a16:creationId xmlns:a16="http://schemas.microsoft.com/office/drawing/2014/main" id="{62074B3A-19DE-5DA6-A05E-30EA663E209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01432" y="4851624"/>
            <a:ext cx="1472324" cy="1840854"/>
          </a:xfrm>
          <a:prstGeom prst="rect">
            <a:avLst/>
          </a:prstGeom>
        </p:spPr>
      </p:pic>
      <p:pic>
        <p:nvPicPr>
          <p:cNvPr id="43" name="Рисунок 42">
            <a:extLst>
              <a:ext uri="{FF2B5EF4-FFF2-40B4-BE49-F238E27FC236}">
                <a16:creationId xmlns:a16="http://schemas.microsoft.com/office/drawing/2014/main" id="{1BA3897F-BAA0-D173-A040-1CE8BFD339A3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364160" y="4507107"/>
            <a:ext cx="1469263" cy="1841152"/>
          </a:xfrm>
          <a:prstGeom prst="rect">
            <a:avLst/>
          </a:prstGeom>
        </p:spPr>
      </p:pic>
      <p:pic>
        <p:nvPicPr>
          <p:cNvPr id="44" name="Рисунок 43">
            <a:extLst>
              <a:ext uri="{FF2B5EF4-FFF2-40B4-BE49-F238E27FC236}">
                <a16:creationId xmlns:a16="http://schemas.microsoft.com/office/drawing/2014/main" id="{CB21453F-36C0-C05E-DF83-F4892C9532B2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055462" y="4836444"/>
            <a:ext cx="1469263" cy="1841152"/>
          </a:xfrm>
          <a:prstGeom prst="rect">
            <a:avLst/>
          </a:prstGeom>
        </p:spPr>
      </p:pic>
      <p:pic>
        <p:nvPicPr>
          <p:cNvPr id="71" name="Рисунок 70">
            <a:extLst>
              <a:ext uri="{FF2B5EF4-FFF2-40B4-BE49-F238E27FC236}">
                <a16:creationId xmlns:a16="http://schemas.microsoft.com/office/drawing/2014/main" id="{C504B24C-09CC-91AF-9880-DE91AA25CC2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0824" y="4669824"/>
            <a:ext cx="1472323" cy="1840853"/>
          </a:xfrm>
          <a:prstGeom prst="rect">
            <a:avLst/>
          </a:prstGeom>
        </p:spPr>
      </p:pic>
      <p:pic>
        <p:nvPicPr>
          <p:cNvPr id="23" name="Рисунок 22">
            <a:extLst>
              <a:ext uri="{FF2B5EF4-FFF2-40B4-BE49-F238E27FC236}">
                <a16:creationId xmlns:a16="http://schemas.microsoft.com/office/drawing/2014/main" id="{1ED7E645-EF1F-97E4-01BC-5CAA0ED82D65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36" r="4336"/>
          <a:stretch/>
        </p:blipFill>
        <p:spPr>
          <a:xfrm>
            <a:off x="2814713" y="714897"/>
            <a:ext cx="4020190" cy="4504326"/>
          </a:xfrm>
          <a:prstGeom prst="rect">
            <a:avLst/>
          </a:prstGeom>
        </p:spPr>
      </p:pic>
      <p:pic>
        <p:nvPicPr>
          <p:cNvPr id="16" name="Рисунок 15">
            <a:extLst>
              <a:ext uri="{FF2B5EF4-FFF2-40B4-BE49-F238E27FC236}">
                <a16:creationId xmlns:a16="http://schemas.microsoft.com/office/drawing/2014/main" id="{EE9DB576-6643-45A5-E62A-4E04DC4C20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9390" y="4892714"/>
            <a:ext cx="1472323" cy="1840853"/>
          </a:xfrm>
          <a:prstGeom prst="rect">
            <a:avLst/>
          </a:prstGeom>
        </p:spPr>
      </p:pic>
      <p:pic>
        <p:nvPicPr>
          <p:cNvPr id="46" name="Рисунок 45">
            <a:extLst>
              <a:ext uri="{FF2B5EF4-FFF2-40B4-BE49-F238E27FC236}">
                <a16:creationId xmlns:a16="http://schemas.microsoft.com/office/drawing/2014/main" id="{3A8C05CE-B551-48AF-5DAF-1B8A55146437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262" t="11953" r="17175" b="8749"/>
          <a:stretch>
            <a:fillRect/>
          </a:stretch>
        </p:blipFill>
        <p:spPr>
          <a:xfrm>
            <a:off x="4524725" y="5192392"/>
            <a:ext cx="1222885" cy="1458739"/>
          </a:xfrm>
          <a:prstGeom prst="rect">
            <a:avLst/>
          </a:prstGeom>
        </p:spPr>
      </p:pic>
      <p:pic>
        <p:nvPicPr>
          <p:cNvPr id="51" name="Рисунок 50">
            <a:extLst>
              <a:ext uri="{FF2B5EF4-FFF2-40B4-BE49-F238E27FC236}">
                <a16:creationId xmlns:a16="http://schemas.microsoft.com/office/drawing/2014/main" id="{0E8E7C26-D936-BE3B-DEDF-4C8F07A9D393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0" t="11325" r="18555" b="9221"/>
          <a:stretch>
            <a:fillRect/>
          </a:stretch>
        </p:blipFill>
        <p:spPr>
          <a:xfrm>
            <a:off x="3810530" y="5155450"/>
            <a:ext cx="1285652" cy="1553010"/>
          </a:xfrm>
          <a:prstGeom prst="rect">
            <a:avLst/>
          </a:prstGeom>
        </p:spPr>
      </p:pic>
      <p:pic>
        <p:nvPicPr>
          <p:cNvPr id="49" name="Рисунок 48">
            <a:extLst>
              <a:ext uri="{FF2B5EF4-FFF2-40B4-BE49-F238E27FC236}">
                <a16:creationId xmlns:a16="http://schemas.microsoft.com/office/drawing/2014/main" id="{D2FA0B89-D464-9556-1BB9-C263D9640A6C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719" r="6814"/>
          <a:stretch>
            <a:fillRect/>
          </a:stretch>
        </p:blipFill>
        <p:spPr>
          <a:xfrm flipH="1">
            <a:off x="4963757" y="5189256"/>
            <a:ext cx="1199442" cy="1538310"/>
          </a:xfrm>
          <a:prstGeom prst="rect">
            <a:avLst/>
          </a:prstGeom>
        </p:spPr>
      </p:pic>
      <p:pic>
        <p:nvPicPr>
          <p:cNvPr id="74" name="Рисунок 73">
            <a:extLst>
              <a:ext uri="{FF2B5EF4-FFF2-40B4-BE49-F238E27FC236}">
                <a16:creationId xmlns:a16="http://schemas.microsoft.com/office/drawing/2014/main" id="{30232132-F276-6B84-B2FF-258192EA629E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42" t="11309" r="17908" b="6781"/>
          <a:stretch>
            <a:fillRect/>
          </a:stretch>
        </p:blipFill>
        <p:spPr>
          <a:xfrm flipH="1">
            <a:off x="5845225" y="5192392"/>
            <a:ext cx="1353534" cy="1451115"/>
          </a:xfrm>
          <a:prstGeom prst="rect">
            <a:avLst/>
          </a:prstGeom>
        </p:spPr>
      </p:pic>
      <p:pic>
        <p:nvPicPr>
          <p:cNvPr id="76" name="Рисунок 75">
            <a:extLst>
              <a:ext uri="{FF2B5EF4-FFF2-40B4-BE49-F238E27FC236}">
                <a16:creationId xmlns:a16="http://schemas.microsoft.com/office/drawing/2014/main" id="{D96084E3-B8CA-B0AA-A59B-8E3DE2855617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7" t="12463" r="18779" b="9784"/>
          <a:stretch>
            <a:fillRect/>
          </a:stretch>
        </p:blipFill>
        <p:spPr>
          <a:xfrm>
            <a:off x="6426371" y="4757261"/>
            <a:ext cx="1256002" cy="1468886"/>
          </a:xfrm>
          <a:prstGeom prst="rect">
            <a:avLst/>
          </a:prstGeom>
        </p:spPr>
      </p:pic>
      <p:pic>
        <p:nvPicPr>
          <p:cNvPr id="78" name="Рисунок 77">
            <a:extLst>
              <a:ext uri="{FF2B5EF4-FFF2-40B4-BE49-F238E27FC236}">
                <a16:creationId xmlns:a16="http://schemas.microsoft.com/office/drawing/2014/main" id="{16FE9788-154D-A867-BA0B-ED5FD5EA5500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296408" y="4691988"/>
            <a:ext cx="1388869" cy="1451115"/>
          </a:xfrm>
          <a:prstGeom prst="rect">
            <a:avLst/>
          </a:prstGeom>
        </p:spPr>
      </p:pic>
      <p:pic>
        <p:nvPicPr>
          <p:cNvPr id="80" name="Рисунок 79">
            <a:extLst>
              <a:ext uri="{FF2B5EF4-FFF2-40B4-BE49-F238E27FC236}">
                <a16:creationId xmlns:a16="http://schemas.microsoft.com/office/drawing/2014/main" id="{3E8D2B16-D51A-6536-92FA-022C2FCA924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r="9333"/>
          <a:stretch/>
        </p:blipFill>
        <p:spPr>
          <a:xfrm>
            <a:off x="3163411" y="5125992"/>
            <a:ext cx="1264216" cy="1586255"/>
          </a:xfrm>
          <a:prstGeom prst="rect">
            <a:avLst/>
          </a:prstGeom>
        </p:spPr>
      </p:pic>
      <p:sp>
        <p:nvSpPr>
          <p:cNvPr id="5" name="Овал 4">
            <a:extLst>
              <a:ext uri="{FF2B5EF4-FFF2-40B4-BE49-F238E27FC236}">
                <a16:creationId xmlns:a16="http://schemas.microsoft.com/office/drawing/2014/main" id="{6EA49DAB-8AC5-5285-3946-B514E4C19330}"/>
              </a:ext>
            </a:extLst>
          </p:cNvPr>
          <p:cNvSpPr/>
          <p:nvPr/>
        </p:nvSpPr>
        <p:spPr>
          <a:xfrm>
            <a:off x="3484260" y="1005841"/>
            <a:ext cx="3026026" cy="2940878"/>
          </a:xfrm>
          <a:prstGeom prst="ellipse">
            <a:avLst/>
          </a:prstGeom>
          <a:solidFill>
            <a:schemeClr val="bg2">
              <a:alpha val="85000"/>
            </a:schemeClr>
          </a:solidFill>
          <a:ln>
            <a:solidFill>
              <a:schemeClr val="bg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pic>
        <p:nvPicPr>
          <p:cNvPr id="58" name="Рисунок 57">
            <a:extLst>
              <a:ext uri="{FF2B5EF4-FFF2-40B4-BE49-F238E27FC236}">
                <a16:creationId xmlns:a16="http://schemas.microsoft.com/office/drawing/2014/main" id="{672BDB14-AB73-320D-B38F-ECA735CF6393}"/>
              </a:ext>
            </a:extLst>
          </p:cNvPr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3323" y="1473676"/>
            <a:ext cx="1981340" cy="1981340"/>
          </a:xfrm>
          <a:prstGeom prst="rect">
            <a:avLst/>
          </a:prstGeom>
        </p:spPr>
      </p:pic>
      <p:pic>
        <p:nvPicPr>
          <p:cNvPr id="56" name="Рисунок 55">
            <a:extLst>
              <a:ext uri="{FF2B5EF4-FFF2-40B4-BE49-F238E27FC236}">
                <a16:creationId xmlns:a16="http://schemas.microsoft.com/office/drawing/2014/main" id="{59D824B7-639F-13BC-DA1A-0B54F5690B30}"/>
              </a:ext>
            </a:extLst>
          </p:cNvPr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1433" y="1334008"/>
            <a:ext cx="2205121" cy="2205121"/>
          </a:xfrm>
          <a:prstGeom prst="rect">
            <a:avLst/>
          </a:prstGeom>
        </p:spPr>
      </p:pic>
      <p:pic>
        <p:nvPicPr>
          <p:cNvPr id="62" name="Рисунок 61">
            <a:extLst>
              <a:ext uri="{FF2B5EF4-FFF2-40B4-BE49-F238E27FC236}">
                <a16:creationId xmlns:a16="http://schemas.microsoft.com/office/drawing/2014/main" id="{EB1B6634-2488-BBE9-FCB7-282BD55E30C4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07" r="6507"/>
          <a:stretch/>
        </p:blipFill>
        <p:spPr>
          <a:xfrm>
            <a:off x="3897944" y="1203734"/>
            <a:ext cx="2143077" cy="2463731"/>
          </a:xfrm>
          <a:prstGeom prst="rect">
            <a:avLst/>
          </a:prstGeom>
        </p:spPr>
      </p:pic>
      <p:pic>
        <p:nvPicPr>
          <p:cNvPr id="64" name="Рисунок 63">
            <a:extLst>
              <a:ext uri="{FF2B5EF4-FFF2-40B4-BE49-F238E27FC236}">
                <a16:creationId xmlns:a16="http://schemas.microsoft.com/office/drawing/2014/main" id="{597238FD-E5E5-1961-131E-4C2CD54A622B}"/>
              </a:ext>
            </a:extLst>
          </p:cNvPr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349" y="1053421"/>
            <a:ext cx="2423168" cy="2423168"/>
          </a:xfrm>
          <a:prstGeom prst="rect">
            <a:avLst/>
          </a:prstGeom>
        </p:spPr>
      </p:pic>
      <p:pic>
        <p:nvPicPr>
          <p:cNvPr id="54" name="Рисунок 53">
            <a:extLst>
              <a:ext uri="{FF2B5EF4-FFF2-40B4-BE49-F238E27FC236}">
                <a16:creationId xmlns:a16="http://schemas.microsoft.com/office/drawing/2014/main" id="{27F8EDF2-92A4-733F-89BF-EA9881882C3B}"/>
              </a:ext>
            </a:extLst>
          </p:cNvPr>
          <p:cNvPicPr>
            <a:picLocks noChangeAspect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0" b="18622"/>
          <a:stretch>
            <a:fillRect/>
          </a:stretch>
        </p:blipFill>
        <p:spPr>
          <a:xfrm>
            <a:off x="3544802" y="1590687"/>
            <a:ext cx="2837909" cy="1727084"/>
          </a:xfrm>
          <a:prstGeom prst="rect">
            <a:avLst/>
          </a:prstGeom>
        </p:spPr>
      </p:pic>
      <p:pic>
        <p:nvPicPr>
          <p:cNvPr id="70" name="Рисунок 69">
            <a:extLst>
              <a:ext uri="{FF2B5EF4-FFF2-40B4-BE49-F238E27FC236}">
                <a16:creationId xmlns:a16="http://schemas.microsoft.com/office/drawing/2014/main" id="{4709DB66-E1FF-D3DB-959D-124BBAAD6D23}"/>
              </a:ext>
            </a:extLst>
          </p:cNvPr>
          <p:cNvPicPr>
            <a:picLocks noChangeAspect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8466" y="1299357"/>
            <a:ext cx="2231672" cy="2231672"/>
          </a:xfrm>
          <a:prstGeom prst="rect">
            <a:avLst/>
          </a:prstGeom>
        </p:spPr>
      </p:pic>
      <p:pic>
        <p:nvPicPr>
          <p:cNvPr id="68" name="Рисунок 67">
            <a:extLst>
              <a:ext uri="{FF2B5EF4-FFF2-40B4-BE49-F238E27FC236}">
                <a16:creationId xmlns:a16="http://schemas.microsoft.com/office/drawing/2014/main" id="{5549E5F6-90CB-FC12-87FA-55F65E3234FC}"/>
              </a:ext>
            </a:extLst>
          </p:cNvPr>
          <p:cNvPicPr>
            <a:picLocks noChangeAspect="1"/>
          </p:cNvPicPr>
          <p:nvPr/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549" b="12461"/>
          <a:stretch>
            <a:fillRect/>
          </a:stretch>
        </p:blipFill>
        <p:spPr>
          <a:xfrm>
            <a:off x="3663927" y="1365429"/>
            <a:ext cx="2735476" cy="2160750"/>
          </a:xfrm>
          <a:prstGeom prst="rect">
            <a:avLst/>
          </a:prstGeom>
        </p:spPr>
      </p:pic>
      <p:pic>
        <p:nvPicPr>
          <p:cNvPr id="161" name="Picture 160" descr="image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71038" y="3091240"/>
            <a:ext cx="3238500" cy="3238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47318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-0.00047 L -3.95833E-6 0.00023 C 0.00039 -0.01297 0.00039 -0.025 0.00157 -0.03681 C 0.00196 -0.03982 0.00365 -0.04237 0.00469 -0.04491 C 0.00834 -0.05579 0.00664 -0.05487 0.01368 -0.06389 C 0.0306 -0.08542 0.01941 -0.06598 0.04558 -0.08936 C 0.0655 -0.10695 0.05625 -0.1 0.09441 -0.11783 L 0.12839 -0.1338 C 0.13373 -0.13635 0.13907 -0.13843 0.14454 -0.14144 C 0.15704 -0.14885 0.16927 -0.1588 0.18256 -0.16389 L 0.22435 -0.17987 C 0.22826 -0.18149 0.23217 -0.18334 0.23607 -0.18449 C 0.24089 -0.18542 0.24545 -0.18681 0.25013 -0.18797 C 0.25756 -0.18889 0.27487 -0.19028 0.28112 -0.19028 L 0.34506 -0.18797 C 0.35066 -0.1875 0.35638 -0.18542 0.36211 -0.18449 C 0.36667 -0.1838 0.37136 -0.1838 0.37605 -0.18287 C 0.38425 -0.18149 0.39258 -0.1794 0.40105 -0.17778 C 0.41719 -0.17593 0.40899 -0.17732 0.42579 -0.17338 C 0.42891 -0.1713 0.4323 -0.16991 0.4349 -0.1669 C 0.43724 -0.16436 0.43894 -0.16042 0.44089 -0.15741 C 0.44258 -0.15533 0.44414 -0.15348 0.44623 -0.15093 L 0.44623 -0.15047 L 0.44623 -0.15093 " pathEditMode="relative" rAng="0" ptsTypes="AAAAAAAAAAAAAAAAAAAAAAAA">
                                      <p:cBhvr>
                                        <p:cTn id="15" dur="2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2305" y="-9468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000"/>
                            </p:stCondLst>
                            <p:childTnLst>
                              <p:par>
                                <p:cTn id="1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-0.00069 L 0 0.00023 C 0.00417 -0.05046 0 -0.00602 0.00286 -0.03356 C 0.00404 -0.04282 0.00417 -0.05278 0.00586 -0.06088 C 0.00729 -0.06898 0.00964 -0.07523 0.01172 -0.08125 C 0.01667 -0.09282 0.01849 -0.09931 0.02344 -0.10833 C 0.02734 -0.11481 0.03073 -0.12292 0.03503 -0.12685 C 0.04245 -0.13426 0.04935 -0.14329 0.0569 -0.14699 C 0.05977 -0.14815 0.06276 -0.14861 0.06536 -0.15 C 0.06771 -0.15046 0.06966 -0.15208 0.07188 -0.15255 C 0.07435 -0.15347 0.07721 -0.15347 0.07969 -0.15417 C 0.08307 -0.15486 0.08659 -0.15579 0.08984 -0.15625 L 0.13398 -0.15556 C 0.1362 -0.15556 0.13841 -0.15347 0.14049 -0.15255 C 0.1431 -0.15208 0.14544 -0.15185 0.14818 -0.15139 C 0.15456 -0.14606 0.14922 -0.15 0.15885 -0.14421 C 0.16654 -0.13935 0.16784 -0.13796 0.17344 -0.13565 C 0.17461 -0.13495 0.17578 -0.13426 0.17695 -0.1338 C 0.17799 -0.1338 0.17865 -0.1338 0.18008 -0.1338 L 0.18008 -0.13356 " pathEditMode="relative" rAng="0" ptsTypes="AAAAAAAAAAAAAAAAAAAA">
                                      <p:cBhvr>
                                        <p:cTn id="35" dur="2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997" y="-773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xit" presetSubtype="0" fill="hold" grpId="3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6 L -4.375E-6 0.00092 C 0.00313 -0.00811 0.00665 -0.01621 0.0099 -0.02431 C 0.01394 -0.03449 0.01732 -0.04908 0.02175 -0.05556 C 0.02644 -0.0625 0.03138 -0.06899 0.03607 -0.07616 C 0.03855 -0.08033 0.04102 -0.08635 0.04349 -0.09028 C 0.05352 -0.10533 0.05013 -0.09653 0.05964 -0.10741 C 0.06211 -0.11065 0.06472 -0.11551 0.06732 -0.1176 C 0.07566 -0.1257 0.08412 -0.1301 0.09258 -0.13866 C 0.09349 -0.13959 0.09467 -0.14144 0.09597 -0.1419 C 0.10717 -0.14908 0.10951 -0.14908 0.12032 -0.15232 C 0.12422 -0.15602 0.12813 -0.16088 0.13204 -0.16297 C 0.13633 -0.16528 0.1405 -0.16459 0.14467 -0.16621 C 0.14688 -0.16736 0.14909 -0.16829 0.15157 -0.16922 C 0.19219 -0.16621 0.18816 -0.16829 0.22566 -0.15926 C 0.23191 -0.15764 0.2448 -0.15232 0.25 -0.14908 C 0.25443 -0.1463 0.25834 -0.14144 0.26276 -0.13866 C 0.27032 -0.13334 0.278 -0.1301 0.28542 -0.12477 C 0.28881 -0.12269 0.29219 -0.11713 0.29558 -0.11436 C 0.30391 -0.10811 0.3125 -0.10579 0.32084 -0.09723 C 0.32761 -0.09028 0.33685 -0.07986 0.34362 -0.07616 C 0.34805 -0.07408 0.35261 -0.07408 0.35704 -0.07292 L 0.40092 -0.07986 C 0.4073 -0.08102 0.40456 -0.08149 0.40938 -0.09399 C 0.41185 -0.1 0.41706 -0.11111 0.41706 -0.11065 L 0.41706 -0.11111 " pathEditMode="relative" rAng="0" ptsTypes="AAAAAAAAAAAAAAAAAAAAAAAAAA">
                                      <p:cBhvr>
                                        <p:cTn id="55" dur="2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0846" y="-84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000"/>
                            </p:stCondLst>
                            <p:childTnLst>
                              <p:par>
                                <p:cTn id="5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xit" presetSubtype="0" fill="hold" grpId="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6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6 -0.00023 L 4.16667E-6 0.00023 C 4.16667E-6 -0.00347 4.16667E-6 -0.01527 0.00065 -0.0206 C 0.00104 -0.02338 0.00143 -0.02639 0.00208 -0.02893 C 0.00234 -0.03055 0.00325 -0.03148 0.0039 -0.03264 C 0.00442 -0.03426 0.00468 -0.03588 0.00533 -0.03727 C 0.00599 -0.03935 0.0069 -0.04097 0.00768 -0.04282 C 0.00846 -0.0449 0.00911 -0.04745 0.00989 -0.04953 C 0.01171 -0.05277 0.01796 -0.06111 0.01875 -0.06227 C 0.03281 -0.08125 0.01549 -0.05833 0.03528 -0.08078 C 0.03632 -0.08194 0.03737 -0.08356 0.03854 -0.08449 C 0.04752 -0.09143 0.05247 -0.09375 0.06237 -0.09838 C 0.0638 -0.09907 0.06562 -0.0993 0.06705 -0.10023 C 0.09192 -0.11111 0.0707 -0.10301 0.0927 -0.11041 C 0.09427 -0.11088 0.09583 -0.1118 0.09726 -0.11203 C 0.10325 -0.11389 0.10677 -0.11435 0.11237 -0.11504 C 0.12708 -0.11435 0.14192 -0.11458 0.1569 -0.11319 C 0.15859 -0.11296 0.16028 -0.11041 0.16237 -0.11041 C 0.16927 -0.10995 0.17643 -0.11111 0.18333 -0.11111 L 0.18711 -0.11203 C 0.18854 -0.1125 0.18984 -0.11203 0.19114 -0.11319 C 0.19179 -0.11365 0.19114 -0.11504 0.19114 -0.11551 L 0.19114 -0.11527 " pathEditMode="relative" rAng="0" ptsTypes="AAAAAAAAAAAAAAAAAAAAAAA">
                                      <p:cBhvr>
                                        <p:cTn id="75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70" y="-574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2000"/>
                            </p:stCondLst>
                            <p:childTnLst>
                              <p:par>
                                <p:cTn id="77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grpId="7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8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" presetClass="exit" presetSubtype="0" fill="hold" grpId="1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" presetClass="entr" presetSubtype="0" fill="hold" grpId="1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-0.00232 C 0.00664 0.00694 0.01172 0.01412 0.0224 0.01875 C 0.03321 0.02106 0.04688 0.02338 0.06029 0.02592 C 0.11016 0.0375 0.08477 0.03287 0.13659 0.0375 L 0.26927 0.03564 C 0.28399 0.03564 0.29779 0.03287 0.31198 0.03287 C 0.33672 0.03287 0.36107 0.03564 0.38581 0.03564 L 0.45482 0.04004 C 0.4724 0.04236 0.49037 0.04236 0.50729 0.04467 C 0.52969 0.04745 0.54453 0.05231 0.56107 0.05416 C 0.58321 0.06875 0.57604 0.06157 0.57604 0.07824 L 0.57604 0.07569 " pathEditMode="relative" rAng="0" ptsTypes="AAAAAAAAAAAAA">
                                      <p:cBhvr>
                                        <p:cTn id="102" dur="2000" fill="hold"/>
                                        <p:tgtEl>
                                          <p:spTgt spid="7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8854" y="379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2000"/>
                            </p:stCondLst>
                            <p:childTnLst>
                              <p:par>
                                <p:cTn id="104" presetID="1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6" presetID="1" presetClass="exit" presetSubtype="0" fill="hold" grpId="9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" presetClass="entr" presetSubtype="0" fill="hold" grpId="1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375E-6 -4.44444E-6 L 4.375E-6 0.00024 C -0.01355 -0.03078 -0.00704 -0.00995 -0.0099 -0.02638 C -0.0112 -0.03379 -0.01394 -0.04838 -0.01394 -0.04814 C -0.01368 -0.05902 -0.01446 -0.07013 -0.01316 -0.08055 C -0.0125 -0.08611 -0.01042 -0.09097 -0.00821 -0.09513 C -0.00248 -0.10601 0.00221 -0.10995 0.00989 -0.11273 C 0.01263 -0.11365 0.01536 -0.11365 0.01809 -0.11412 C 0.02552 -0.11365 0.0332 -0.11574 0.04036 -0.11273 C 0.04414 -0.11111 0.06145 -0.09305 0.06588 -0.08634 C 0.07122 -0.0787 0.08072 -0.06157 0.08072 -0.06134 C 0.08294 -0.0537 0.08645 -0.04074 0.08906 -0.03518 C 0.09505 -0.02175 0.09401 -0.02453 0.10221 -0.003 C 0.10364 0.00093 0.10468 0.00533 0.10638 0.0088 C 0.10859 0.01366 0.11132 0.01737 0.11367 0.022 C 0.12044 0.03519 0.12083 0.04121 0.12942 0.04838 C 0.13086 0.04954 0.13268 0.04954 0.13437 0.04977 C 0.13893 0.05047 0.14362 0.0507 0.1483 0.05139 C 0.15195 0.04931 0.15559 0.04792 0.15911 0.04537 C 0.16171 0.04352 0.16653 0.0382 0.16653 0.03843 L 0.16653 0.0382 " pathEditMode="relative" rAng="0" ptsTypes="AAAAAAAAAAAAAAAAAAAAA">
                                      <p:cBhvr>
                                        <p:cTn id="122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630" y="-317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3" fill="hold">
                            <p:stCondLst>
                              <p:cond delay="2000"/>
                            </p:stCondLst>
                            <p:childTnLst>
                              <p:par>
                                <p:cTn id="124" presetID="1" presetClass="exit" presetSubtype="0" fill="hold" grpId="1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6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" presetClass="entr" presetSubtype="0" fill="hold" grpId="14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6" fill="hold">
                      <p:stCondLst>
                        <p:cond delay="indefinite"/>
                      </p:stCondLst>
                      <p:childTnLst>
                        <p:par>
                          <p:cTn id="137" fill="hold">
                            <p:stCondLst>
                              <p:cond delay="0"/>
                            </p:stCondLst>
                            <p:childTnLst>
                              <p:par>
                                <p:cTn id="13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0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-2.96296E-6 L -0.00013 0.00023 C -0.00195 -0.00578 -0.00469 -0.01088 -0.00508 -0.0169 C -0.00599 -0.0287 -0.00521 -0.04097 -0.00443 -0.05277 C -0.00391 -0.0581 -0.00222 -0.06319 -0.00104 -0.06828 C 0.00182 -0.07986 0.01211 -0.1 0.01458 -0.10416 C 0.02226 -0.11782 0.04935 -0.13518 0.05351 -0.13889 C 0.07161 -0.15555 0.06575 -0.15254 0.08541 -0.16088 C 0.09219 -0.16389 0.09909 -0.16574 0.10573 -0.16875 C 0.10664 -0.16875 0.10742 -0.16967 0.1082 -0.1699 C 0.11888 -0.17106 0.12943 -0.17152 0.1401 -0.17199 C 0.16419 -0.1625 0.15794 -0.1662 0.18489 -0.1493 C 0.19922 -0.14051 0.20924 -0.13426 0.22161 -0.12083 C 0.225 -0.11736 0.22799 -0.11203 0.23151 -0.1081 C 0.23698 -0.10185 0.24323 -0.09699 0.24844 -0.09004 C 0.25651 -0.07986 0.26354 -0.06782 0.27135 -0.05671 C 0.27487 -0.05185 0.27786 -0.04629 0.28203 -0.04259 C 0.28945 -0.03588 0.29857 -0.02731 0.30638 -0.02199 C 0.31041 -0.01944 0.31458 -0.01759 0.31862 -0.01551 C 0.32969 -0.01065 0.33125 -0.01065 0.34153 -0.00787 C 0.34648 -0.00833 0.3513 -0.0074 0.35612 -0.00926 C 0.35846 -0.00995 0.35989 -0.01481 0.36041 -0.01805 C 0.36041 -0.01898 0.36041 -0.0199 0.36041 -0.02083 L 0.35794 -0.02083 " pathEditMode="relative" rAng="0" ptsTypes="AAAAAAAAAAAAAAAAAAAAAAAA">
                                      <p:cBhvr>
                                        <p:cTn id="142" dur="2000" fill="hold"/>
                                        <p:tgtEl>
                                          <p:spTgt spid="8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7747" y="-8588"/>
                                    </p:animMotion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grpId="15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9" fill="hold">
                            <p:stCondLst>
                              <p:cond delay="2000"/>
                            </p:stCondLst>
                            <p:childTnLst>
                              <p:par>
                                <p:cTn id="150" presetID="1" presetClass="exit" presetSubtype="0" fill="hold" grpId="1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5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3" fill="hold">
                      <p:stCondLst>
                        <p:cond delay="0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1" presetClass="entr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7" fill="hold">
                      <p:stCondLst>
                        <p:cond delay="indefinite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" presetClass="exit" presetSubtype="0" fill="hold" nodeType="click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</p:childTnLst>
        </p:cTn>
      </p:par>
    </p:tnLst>
    <p:bldLst>
      <p:bldP spid="5" grpId="0" animBg="1"/>
      <p:bldP spid="5" grpId="1" animBg="1"/>
      <p:bldP spid="5" grpId="2" animBg="1"/>
      <p:bldP spid="5" grpId="3" animBg="1"/>
      <p:bldP spid="5" grpId="4" animBg="1"/>
      <p:bldP spid="5" grpId="5" animBg="1"/>
      <p:bldP spid="5" grpId="6" animBg="1"/>
      <p:bldP spid="5" grpId="7" animBg="1"/>
      <p:bldP spid="5" grpId="8" animBg="1"/>
      <p:bldP spid="5" grpId="9" animBg="1"/>
      <p:bldP spid="5" grpId="10" animBg="1"/>
      <p:bldP spid="5" grpId="11" animBg="1"/>
      <p:bldP spid="5" grpId="12" animBg="1"/>
      <p:bldP spid="5" grpId="13" animBg="1"/>
      <p:bldP spid="5" grpId="14" animBg="1"/>
      <p:bldP spid="5" grpId="15" animBg="1"/>
      <p:bldP spid="5" grpId="16" animBg="1"/>
    </p:bldLst>
  </p:timing>
</p:sld>
</file>

<file path=ppt/theme/theme1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Офіс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Офіс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Офіс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478</TotalTime>
  <Words>1</Words>
  <Application>Microsoft Office PowerPoint</Application>
  <PresentationFormat>Широкий екран</PresentationFormat>
  <Paragraphs>1</Paragraphs>
  <Slides>1</Slides>
  <Notes>1</Notes>
  <HiddenSlides>0</HiddenSlides>
  <MMClips>0</MMClips>
  <ScaleCrop>false</ScaleCrop>
  <HeadingPairs>
    <vt:vector size="6" baseType="variant">
      <vt:variant>
        <vt:lpstr>Використані шрифти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слайдів</vt:lpstr>
      </vt:variant>
      <vt:variant>
        <vt:i4>1</vt:i4>
      </vt:variant>
    </vt:vector>
  </HeadingPairs>
  <TitlesOfParts>
    <vt:vector size="5" baseType="lpstr">
      <vt:lpstr>Arial</vt:lpstr>
      <vt:lpstr>Calibri</vt:lpstr>
      <vt:lpstr>Calibri Light</vt:lpstr>
      <vt:lpstr>Тема Office</vt:lpstr>
      <vt:lpstr>Презентація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user</dc:creator>
  <cp:lastModifiedBy>user</cp:lastModifiedBy>
  <cp:revision>27</cp:revision>
  <dcterms:created xsi:type="dcterms:W3CDTF">2024-04-13T20:46:49Z</dcterms:created>
  <dcterms:modified xsi:type="dcterms:W3CDTF">2025-07-30T12:56:04Z</dcterms:modified>
</cp:coreProperties>
</file>