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CA3E-869A-DB16-E8E7-95D443A85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B695B-5326-DC17-234B-2918F52FA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4001D-EA90-BD51-D46C-51B6B0AF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C306-E67D-9141-7E70-759D0647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C5BA8-678C-30D5-F133-E5ED0A3D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4EEB9-6A03-1176-FB6A-47DCE6B1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052CA-4818-CDE0-3D9B-4293118A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85E0C-171E-40AC-5F7F-BDA196C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1122C-D16E-DBDE-4D81-DB1A163B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48650-576B-5305-D9BC-5EE9AC43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0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9F68E3-1AF9-28A9-C9F4-5ADB00652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7749A-5B0B-C18F-C8C5-F35DF8D1B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11936-C295-3F42-50F7-AAC7924C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C1061-430E-E115-BEE8-A2B2D84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C011C-4C46-672E-C249-F6D35433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7E474-C342-7EA5-67A1-667FDF39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B3413-B1A3-2FEE-0EE0-EC49DA96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1C6FC-3155-B103-3456-212D9A5D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0361F-9497-AF06-EA04-1FFF9D69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E3B2-EDD7-28C9-E7D8-ECCA34E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587F7-5611-0DA4-E103-D37CC5F5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62196-131B-52C0-8EA5-BEA3B9A9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FFD81-A3EC-6628-1FDF-30E2ED69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AC1DE-9423-F8F7-41AC-1E063E3D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1EF2-E89C-4646-6E3E-659530F6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5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BF9A4-4D53-5AE9-7EE8-B875F33A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D3BC-88DC-5563-7FA5-D0E3555D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986D8-876F-C949-4622-659DB3B0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06CC0-6629-70B6-798F-8F5DA025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9B392-8B89-139A-DF0D-9E1C7A43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A947F-55EF-3378-3096-C9AABEF7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ACA02-4689-DB3C-BC0D-B9FC49B1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55E9B-D9FA-7DAA-19C4-E040C28F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52A5A-18A6-5761-94AC-09119DBB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65B11C-E659-FAC7-ED1B-9A6F7B5D0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7CF7A-273C-98DE-722E-F667F2B1B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6FC028-7023-0C2D-38D2-6AFF82A3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518771-B671-0868-0361-A9D2CF0D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F8A8-1304-C181-2E1A-51554393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A9A-FCB1-D128-669F-CB5066AB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760C05-FF1A-EF33-5731-BC0F3867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6BF6ED-5B80-DE07-7723-876EB151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08B36-183E-2630-C88E-C6FAB1B4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4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A1A8F4-5C16-7A5A-9738-8937C423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789A9-A18D-541F-0D81-98CB81BC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E7A5A-FEFE-F1FE-FF8E-262E20A5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EA38-8F3B-A6EF-2024-490F9ABE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672DF-B6C2-3B1D-CA75-1CCBC1A6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EADAA-6C61-BCD7-B604-EC438F01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D639F-4B2F-997A-4DCA-5B9B936D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8131D-8C19-D11F-0654-845A263D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F7E9F-1E45-357D-81D0-A5962DBB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DBC1-7D63-8D9B-2A3E-4774AF2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CA88C6-6CF9-2473-88B6-96A3B0AB7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23C21-86C5-8B0E-6E97-A0B6C209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69112-23B4-9699-A0EF-455F415C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BFD8D-4A05-7FC9-40F4-DCC9B2E1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60A3C-9FD3-FAB5-3382-E389D06F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7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3DD39-C413-9D16-7C0A-1653E38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36E44-670E-FFEB-C0C4-14A09642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214E3-ED5D-765C-7189-EE400B201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2274B-6C7A-0846-FD13-6CF50DF99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ACB7A-3C7C-68D7-6449-A974DC76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7" Type="http://schemas.openxmlformats.org/officeDocument/2006/relationships/image" Target="../media/image25.png"/><Relationship Id="rId18" Type="http://schemas.openxmlformats.org/officeDocument/2006/relationships/image" Target="../media/image17.svg"/><Relationship Id="rId19" Type="http://schemas.openxmlformats.org/officeDocument/2006/relationships/image" Target="../media/image15.png"/><Relationship Id="rId20" Type="http://schemas.openxmlformats.org/officeDocument/2006/relationships/image" Target="../media/image19.sv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66"/>
            <a:ext cx="12257988" cy="70345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63328" y="587831"/>
            <a:ext cx="8544436" cy="59342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48670" y="260685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496225" y="265289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56894" y="267060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780529" y="268900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508385" y="80509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60228" y="4574415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45769" y="1154252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153" y="2840709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359" y="1237279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023" y="5023306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387" y="2744545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93196" y="3011165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43238" y="3008243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07089" y="4620327"/>
            <a:ext cx="888808" cy="411919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939881" y="2643395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88569" y="2744545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3662908">
            <a:off x="2111699" y="3370246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>
            <a:extLst>
              <a:ext uri="{FF2B5EF4-FFF2-40B4-BE49-F238E27FC236}">
                <a16:creationId xmlns:a16="http://schemas.microsoft.com/office/drawing/2014/main" id="{2D82FC1A-6082-4DC9-97F7-D46B9BBF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5400000">
            <a:off x="8184916" y="2356482"/>
            <a:ext cx="477054" cy="364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0035" y="6124199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586778" y="5830681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</a:t>
            </a:r>
            <a:r>
              <a:rPr lang="uk-UA" dirty="0" err="1" smtClean="0"/>
              <a:t>ві-зор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6314" y="454816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189" y="4744642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70806" y="4549499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007501" y="5809085"/>
            <a:ext cx="146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Кро</a:t>
            </a:r>
            <a:r>
              <a:rPr lang="uk-UA" dirty="0" smtClean="0"/>
              <a:t>-ко-</a:t>
            </a:r>
            <a:r>
              <a:rPr lang="uk-UA" dirty="0" err="1" smtClean="0"/>
              <a:t>дил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06109" y="456416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399378" y="463063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479472" y="4811826"/>
            <a:ext cx="1083648" cy="12207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342926" y="459376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758520" y="5883884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51110" y="4582452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212" y="481929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589506" y="580908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1058417" y="4266963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40758" y="388006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859790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096268" y="2027161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506921" y="39317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2852" y="-35972"/>
            <a:ext cx="2706581" cy="27065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8938" y="3008243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2025-08-01T05:55:29Z</dcterms:created>
  <dcterms:modified xsi:type="dcterms:W3CDTF">2025-08-29T08:26:18Z</dcterms:modified>
</cp:coreProperties>
</file>