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9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1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6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1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0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7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8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5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1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7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062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19071" y="476086"/>
            <a:ext cx="7219591" cy="5409789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636033" y="838269"/>
            <a:ext cx="5197000" cy="3871867"/>
            <a:chOff x="3764849" y="1213508"/>
            <a:chExt cx="4322886" cy="306617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849" y="1354015"/>
              <a:ext cx="4322886" cy="292567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986" r="96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1224">
              <a:off x="5018942" y="1213508"/>
              <a:ext cx="2154116" cy="29628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" name="Прямоугольник 6"/>
          <p:cNvSpPr/>
          <p:nvPr/>
        </p:nvSpPr>
        <p:spPr>
          <a:xfrm>
            <a:off x="2197032" y="5009655"/>
            <a:ext cx="62595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-жить шов-ко-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хуст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42812" y="346439"/>
            <a:ext cx="7072393" cy="4694630"/>
            <a:chOff x="2760785" y="4795"/>
            <a:chExt cx="6540137" cy="43264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827" y="943178"/>
              <a:ext cx="3388095" cy="338809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85" y="4795"/>
              <a:ext cx="3033346" cy="3033346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709677" y="5020820"/>
            <a:ext cx="3415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фут-бол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40" b="96557" l="5097" r="949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22" y="483091"/>
            <a:ext cx="6578000" cy="438362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756429" y="5023910"/>
            <a:ext cx="55523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Міла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Слава пли-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вуть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чов-ні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373445" y="649311"/>
            <a:ext cx="4136217" cy="4483228"/>
            <a:chOff x="2956639" y="-1820305"/>
            <a:chExt cx="11845879" cy="1159915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639" y="602672"/>
              <a:ext cx="11845879" cy="9176177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47145">
              <a:off x="6228425" y="-1820305"/>
              <a:ext cx="3464131" cy="3129434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2645900" y="5032173"/>
            <a:ext cx="55853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клум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-бою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ле-тить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-те-лик.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4835" y="5007586"/>
            <a:ext cx="5111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тів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ле-тить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-гом.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03" b="977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16" y="559098"/>
            <a:ext cx="6454122" cy="430106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464095" y="5003109"/>
            <a:ext cx="58395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Ла-да на-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ді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-ла 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бла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-кит-не плат-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07394" y="5029989"/>
            <a:ext cx="69637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-кому ко-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дя-зі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во-да хо-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118013" y="735849"/>
            <a:ext cx="4715020" cy="4390437"/>
            <a:chOff x="2668087" y="2461309"/>
            <a:chExt cx="4715020" cy="439043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7153" flipH="1">
              <a:off x="3276140" y="2461309"/>
              <a:ext cx="1444190" cy="144419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087" y="3170760"/>
              <a:ext cx="4715020" cy="3680986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87" y="524671"/>
            <a:ext cx="4342041" cy="434204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529" y="52647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746" y="0"/>
            <a:ext cx="5517079" cy="56923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07274" y="3079373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7" grpId="0"/>
      <p:bldP spid="17" grpId="1"/>
      <p:bldP spid="21" grpId="0"/>
      <p:bldP spid="21" grpId="1"/>
      <p:bldP spid="23" grpId="0"/>
      <p:bldP spid="23" grpId="1"/>
      <p:bldP spid="25" grpId="0"/>
      <p:bldP spid="25" grpId="1"/>
      <p:bldP spid="28" grpId="0"/>
      <p:bldP spid="2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2025-08-18T13:09:41Z</dcterms:created>
  <dcterms:modified xsi:type="dcterms:W3CDTF">2025-08-29T08:31:48Z</dcterms:modified>
</cp:coreProperties>
</file>