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66" d="100"/>
          <a:sy n="66" d="100"/>
        </p:scale>
        <p:origin x="161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6DAF7B9E-AC80-513D-3E08-5585D8706A16}"/>
              </a:ext>
            </a:extLst>
          </p:cNvPr>
          <p:cNvGrpSpPr/>
          <p:nvPr/>
        </p:nvGrpSpPr>
        <p:grpSpPr>
          <a:xfrm>
            <a:off x="1382118" y="322926"/>
            <a:ext cx="5414487" cy="2258635"/>
            <a:chOff x="1382118" y="322926"/>
            <a:chExt cx="5414487" cy="2258635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Ша-ша-ша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співає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пісню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Міша</a:t>
              </a:r>
              <a:endParaRPr lang="ru-RU" dirty="0"/>
            </a:p>
          </p:txBody>
        </p:sp>
        <p:pic>
          <p:nvPicPr>
            <p:cNvPr id="63" name="Рисунок 62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3D9C6E7-B9AA-64ED-81A1-B0D2AB2B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115" y="358071"/>
              <a:ext cx="2223490" cy="222349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415024" y="335944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Ша-ша-ша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скаче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лоша</a:t>
              </a:r>
              <a:endParaRPr lang="ru-RU" sz="2800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2CA1C525-4D2F-B8D2-6853-B5D35EA83DAC}"/>
              </a:ext>
            </a:extLst>
          </p:cNvPr>
          <p:cNvGrpSpPr/>
          <p:nvPr/>
        </p:nvGrpSpPr>
        <p:grpSpPr>
          <a:xfrm>
            <a:off x="1411001" y="329593"/>
            <a:ext cx="5396948" cy="2253662"/>
            <a:chOff x="1411001" y="329593"/>
            <a:chExt cx="5396948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411001" y="329593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Шу-шу-шу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ловить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мишу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902B75AD-4C12-4646-648B-AE3A00C6C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1211" y="383595"/>
              <a:ext cx="2096923" cy="2096923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5FF1D1E-3919-4117-0310-0DA89CFD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823" y="1280671"/>
              <a:ext cx="1039126" cy="1039126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CB7B0225-0F4A-EBB2-7670-D68D10A1278F}"/>
              </a:ext>
            </a:extLst>
          </p:cNvPr>
          <p:cNvGrpSpPr/>
          <p:nvPr/>
        </p:nvGrpSpPr>
        <p:grpSpPr>
          <a:xfrm>
            <a:off x="1402216" y="266859"/>
            <a:ext cx="5463878" cy="2360040"/>
            <a:chOff x="1402216" y="266859"/>
            <a:chExt cx="5463878" cy="2360040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402216" y="329593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Шу-шу-шу - шапку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я ношу</a:t>
              </a:r>
            </a:p>
          </p:txBody>
        </p:sp>
        <p:pic>
          <p:nvPicPr>
            <p:cNvPr id="85" name="Рисунок 84" descr="Изображение выглядит как апельсин, фрукт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FCC64850-4558-8913-578C-68E829CAE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054" y="266859"/>
              <a:ext cx="2360040" cy="23600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D40881D0-6D82-E2B8-0B48-AC3FA7ED3DCD}"/>
              </a:ext>
            </a:extLst>
          </p:cNvPr>
          <p:cNvGrpSpPr/>
          <p:nvPr/>
        </p:nvGrpSpPr>
        <p:grpSpPr>
          <a:xfrm>
            <a:off x="1404975" y="325296"/>
            <a:ext cx="5325515" cy="2238346"/>
            <a:chOff x="1404975" y="325296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404975" y="325296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Шу-шу-шу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вірш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я напишу</a:t>
              </a:r>
              <a:endParaRPr lang="ru-RU" dirty="0"/>
            </a:p>
          </p:txBody>
        </p:sp>
        <p:pic>
          <p:nvPicPr>
            <p:cNvPr id="88" name="Рисунок 8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2839A175-5BEC-64FC-10B0-D2755A55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828" y="326361"/>
              <a:ext cx="2176889" cy="217688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DFC478D9-FBCF-8E00-4A03-FE092DAFB656}"/>
              </a:ext>
            </a:extLst>
          </p:cNvPr>
          <p:cNvGrpSpPr/>
          <p:nvPr/>
        </p:nvGrpSpPr>
        <p:grpSpPr>
          <a:xfrm>
            <a:off x="1396346" y="221523"/>
            <a:ext cx="5348132" cy="2521378"/>
            <a:chOff x="1396346" y="221523"/>
            <a:chExt cx="5348132" cy="2521378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1396346" y="336060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Уш-уш-уш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приймаю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душ</a:t>
              </a:r>
            </a:p>
          </p:txBody>
        </p:sp>
        <p:pic>
          <p:nvPicPr>
            <p:cNvPr id="91" name="Рисунок 90" descr="Изображение выглядит как круг, лампа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CA7C45C-C035-C5D2-5600-C35FDCABE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870" y="221523"/>
              <a:ext cx="2360040" cy="2521378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98DEA329-6733-2D0D-8258-1C9A9FECC12B}"/>
              </a:ext>
            </a:extLst>
          </p:cNvPr>
          <p:cNvGrpSpPr/>
          <p:nvPr/>
        </p:nvGrpSpPr>
        <p:grpSpPr>
          <a:xfrm>
            <a:off x="1396346" y="308588"/>
            <a:ext cx="5332717" cy="2268528"/>
            <a:chOff x="1396346" y="308588"/>
            <a:chExt cx="5332717" cy="2268528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96346" y="326784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Іш-іш-іш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</a:t>
              </a:r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бачу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</a:t>
              </a:r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фініш</a:t>
              </a:r>
              <a:endParaRPr lang="ru-RU" dirty="0"/>
            </a:p>
          </p:txBody>
        </p:sp>
        <p:pic>
          <p:nvPicPr>
            <p:cNvPr id="94" name="Рисунок 93" descr="Изображение выглядит как искусство, флаг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AD8F549-F7B2-E457-A0E0-C9109DB49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207" y="308588"/>
              <a:ext cx="2233938" cy="2233938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6125FD2D-6649-7FC8-30D3-88DCCA410DBA}"/>
              </a:ext>
            </a:extLst>
          </p:cNvPr>
          <p:cNvGrpSpPr/>
          <p:nvPr/>
        </p:nvGrpSpPr>
        <p:grpSpPr>
          <a:xfrm>
            <a:off x="1387545" y="214145"/>
            <a:ext cx="5348132" cy="2486775"/>
            <a:chOff x="1387545" y="214145"/>
            <a:chExt cx="5348132" cy="2486775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7545" y="319853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Шка-шка-шка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– </a:t>
              </a:r>
            </a:p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упала шишка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C8927993-61E4-45F8-D209-421158E8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2370" y="214145"/>
              <a:ext cx="2486775" cy="248677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DFC77C03-9307-2B6F-24D8-23B95C642250}"/>
              </a:ext>
            </a:extLst>
          </p:cNvPr>
          <p:cNvGrpSpPr/>
          <p:nvPr/>
        </p:nvGrpSpPr>
        <p:grpSpPr>
          <a:xfrm>
            <a:off x="1408159" y="244756"/>
            <a:ext cx="5336991" cy="2420276"/>
            <a:chOff x="1408159" y="244756"/>
            <a:chExt cx="5336991" cy="2420276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408159" y="31087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Ушка-ушка-ушка – </a:t>
              </a:r>
            </a:p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мала подушка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0" name="Рисунок 99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40A2F33-C2D3-60CD-B9A6-C3F433BF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810" y="244756"/>
              <a:ext cx="2420276" cy="2420276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96362" y="317706"/>
            <a:ext cx="5369455" cy="2309193"/>
            <a:chOff x="1389320" y="340492"/>
            <a:chExt cx="5369455" cy="2309193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Шут-шут-шут </a:t>
              </a:r>
            </a:p>
            <a:p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летить</a:t>
              </a:r>
              <a:r>
                <a:rPr lang="ru-RU" sz="2800" b="0" i="0" dirty="0">
                  <a:solidFill>
                    <a:srgbClr val="000000"/>
                  </a:solidFill>
                  <a:effectLst/>
                  <a:latin typeface="-apple-system"/>
                </a:rPr>
                <a:t> </a:t>
              </a:r>
              <a:r>
                <a:rPr lang="ru-RU" sz="2800" b="0" i="0" dirty="0" err="1">
                  <a:solidFill>
                    <a:srgbClr val="000000"/>
                  </a:solidFill>
                  <a:effectLst/>
                  <a:latin typeface="-apple-system"/>
                </a:rPr>
                <a:t>парашут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910" y="426195"/>
              <a:ext cx="2223490" cy="2223490"/>
            </a:xfrm>
            <a:prstGeom prst="rect">
              <a:avLst/>
            </a:prstGeom>
          </p:spPr>
        </p:pic>
      </p:grpSp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92979" y="3184761"/>
            <a:ext cx="3571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39</Words>
  <Application>Microsoft Office PowerPoint</Application>
  <PresentationFormat>Широкоэкранный</PresentationFormat>
  <Paragraphs>19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-apple-system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14</cp:revision>
  <dcterms:created xsi:type="dcterms:W3CDTF">2024-08-14T21:49:11Z</dcterms:created>
  <dcterms:modified xsi:type="dcterms:W3CDTF">2024-11-17T15:23:36Z</dcterms:modified>
</cp:coreProperties>
</file>