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2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61" y="447060"/>
            <a:ext cx="2307828" cy="2307828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B7209DA-E410-19F2-D2F2-A751DB001E4A}"/>
              </a:ext>
            </a:extLst>
          </p:cNvPr>
          <p:cNvGrpSpPr/>
          <p:nvPr/>
        </p:nvGrpSpPr>
        <p:grpSpPr>
          <a:xfrm>
            <a:off x="5188518" y="4662932"/>
            <a:ext cx="1707272" cy="1767445"/>
            <a:chOff x="5188518" y="4662932"/>
            <a:chExt cx="1707272" cy="176744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5208564" y="4662932"/>
              <a:ext cx="1675620" cy="1711332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460743C-2D20-E311-7057-24BC103C8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518" y="4723105"/>
              <a:ext cx="1707272" cy="1707272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E27FD05-797C-57FB-C303-7C40BFE3F068}"/>
              </a:ext>
            </a:extLst>
          </p:cNvPr>
          <p:cNvGrpSpPr/>
          <p:nvPr/>
        </p:nvGrpSpPr>
        <p:grpSpPr>
          <a:xfrm>
            <a:off x="240793" y="4688881"/>
            <a:ext cx="1730963" cy="1650934"/>
            <a:chOff x="240793" y="4688881"/>
            <a:chExt cx="1730963" cy="1650934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40793" y="4688881"/>
              <a:ext cx="1730963" cy="1650934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мебель&#10;&#10;Автоматически созданное описание">
              <a:extLst>
                <a:ext uri="{FF2B5EF4-FFF2-40B4-BE49-F238E27FC236}">
                  <a16:creationId xmlns:a16="http://schemas.microsoft.com/office/drawing/2014/main" id="{C57974B2-ACE2-9FFE-E03C-222A983DC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92" y="4854599"/>
              <a:ext cx="1299042" cy="1299042"/>
            </a:xfrm>
            <a:prstGeom prst="rect">
              <a:avLst/>
            </a:prstGeom>
          </p:spPr>
        </p:pic>
      </p:grpSp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02518" y="3202244"/>
            <a:ext cx="215265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243890-EC47-408C-A03E-B865706763E0}"/>
</file>

<file path=customXml/itemProps2.xml><?xml version="1.0" encoding="utf-8"?>
<ds:datastoreItem xmlns:ds="http://schemas.openxmlformats.org/officeDocument/2006/customXml" ds:itemID="{6B6EE6D7-6326-41C2-9446-5EE256B800AC}"/>
</file>

<file path=customXml/itemProps3.xml><?xml version="1.0" encoding="utf-8"?>
<ds:datastoreItem xmlns:ds="http://schemas.openxmlformats.org/officeDocument/2006/customXml" ds:itemID="{AFB4B027-2118-4A39-AC69-7ECE6985ACF4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2024-08-16T23:17:35Z</dcterms:created>
  <dcterms:modified xsi:type="dcterms:W3CDTF">2024-11-06T11:23:31Z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