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8721C-F618-4822-A6A8-331D9475EEA8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35BD-4CCF-4BDA-9B30-63ECF1BF6F4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7761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0535BD-4CCF-4BDA-9B30-63ECF1BF6F4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982149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97343-C50C-4F6F-9BD1-F0FAFF4BD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6AD94-7D6C-44DF-ABC7-5D8F5BC8DE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3405-6889-48EC-8CE6-D2DFDC2B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CEEF-C7CB-432A-B3AF-00C1AA77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D4B73-F79B-4786-9FB5-C6B43BCB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473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D88C9-861B-463C-B8C6-06B09D353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BA8B4B-75D7-4433-A5D0-71F774A7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AA7C7-7E91-4DC3-BAF7-06566D70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E8033-713E-445A-ABA4-E6881882D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591A8-2C90-46FC-8613-55C09B5A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55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2922A2-3414-4394-95C9-337087476F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59F887-290D-4A22-B3D3-2355D659D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E38A23-B879-44E1-8774-2E764443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FC12-4C91-4672-B4DE-2C65B54D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A1F84D-5FE1-4045-8407-475598BD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5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A788F-1F25-4393-B8C4-E38596E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A1B8-601D-4122-B5E0-EBF5CF88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502AF-FA70-48B5-BF32-CF15A3A25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36ABF7-B60F-4294-B752-44E3AB060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80DF6-8FB6-48D2-A929-78E3FFF5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73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4D6773-DC70-491E-BB15-059C54BBB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9CA0E6-36DC-4C12-828A-98C94F37E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66447F-1827-4BF8-A7CF-937CF72A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D53544-EFAC-4DE9-959A-229663C3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B3209-208A-497F-AF96-3FBF4467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12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6AC8C-BB2B-4A67-A350-00885E2A0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3000-981B-41FD-A9FB-539394ED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DF933E-9FCB-4D7F-88D5-C63F6D8EC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4B32E-A09F-4208-9FE8-E28F4B493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5BD307-473C-419D-B3E4-4DDF59FA7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B51085-8C3C-4507-B893-F329CDB3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578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42652-F9B2-432B-B539-C89DFA15A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0C0764-2AA7-4E5A-9439-A62A36155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31D430-7574-47FE-8C12-5B150EAFA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79CBB8-1EC9-4B29-A03F-CEE86F7A1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A536DB-95BC-4B2B-8626-485C8F6F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5E4F12-9FCD-45DE-8291-E0C2A76C1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3BB13-D4C4-4780-A708-DE209351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5D2F873-768A-423E-9A4F-F850E396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2040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A0EB9-07AD-4A89-98BA-D7C435CC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8F4356-E46D-45C2-ADBD-6798D0957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CEE9B4-C3D8-44C2-B652-6ED7AEBC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8F251-A282-4CAD-A6A2-95942FEB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6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6FF7FB-A8DB-45F6-AF52-A9463335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BC46AD-BFDE-4759-9276-CAE9B90E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B3F0E-CF8B-4E29-82C7-6CB47EA4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243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1CF3E-C7D9-431C-99FD-ECF8B360C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6D7720-5386-4650-8480-59D49A6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1E2B52-E884-46B3-8E3F-461261C32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07665E-63E6-4AF7-91BF-08DA0D315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4D6B4E-3B89-4DAC-838F-E37E2146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0F3C08-9511-47D6-AC7E-62F85A1A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341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94E41-E9B3-4918-825E-E10C2FE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10ECE34-A851-426B-981B-D6AECC9916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14A20B-CAB2-4A25-8AD7-059B4AA11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65636F-2E9F-4D4E-9B31-C63363CB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79B17D-474E-4E5C-82AF-BA1BB482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B011F-F2F3-4593-9C4A-8EACA5B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03203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6B982-661E-4BA1-AE0A-92777C605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C0BDAF-2AB6-40A4-8625-EF0C7CA82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7EB22-133A-4EE1-8F50-4DADA444F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41CB-B177-43C7-B7D3-4C5597D4E8CC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98A-1D6A-4B0D-93AC-C1A37BDDC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8EF63-3507-440E-B046-B1DEF3449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5053-7D79-4543-BB55-90E2A1B380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57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83F77D-AB07-44C5-9C4E-C839ECFB2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67DE054B-6A10-470F-9928-8C323D03466B}"/>
              </a:ext>
            </a:extLst>
          </p:cNvPr>
          <p:cNvSpPr/>
          <p:nvPr/>
        </p:nvSpPr>
        <p:spPr>
          <a:xfrm rot="853972">
            <a:off x="1658241" y="2919975"/>
            <a:ext cx="3061562" cy="287668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89DB9F0-2D28-4FAD-8FCB-A836329374FF}"/>
              </a:ext>
            </a:extLst>
          </p:cNvPr>
          <p:cNvSpPr/>
          <p:nvPr/>
        </p:nvSpPr>
        <p:spPr>
          <a:xfrm>
            <a:off x="1317828" y="1929517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Равнобедренный треугольник 4">
            <a:extLst>
              <a:ext uri="{FF2B5EF4-FFF2-40B4-BE49-F238E27FC236}">
                <a16:creationId xmlns:a16="http://schemas.microsoft.com/office/drawing/2014/main" id="{7EE66045-F04D-417B-8884-160C1E2097BC}"/>
              </a:ext>
            </a:extLst>
          </p:cNvPr>
          <p:cNvSpPr/>
          <p:nvPr/>
        </p:nvSpPr>
        <p:spPr>
          <a:xfrm rot="8671130">
            <a:off x="2780487" y="1780611"/>
            <a:ext cx="2390044" cy="28364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608F767-3050-49DE-9F62-79EC70E5D20B}"/>
              </a:ext>
            </a:extLst>
          </p:cNvPr>
          <p:cNvSpPr/>
          <p:nvPr/>
        </p:nvSpPr>
        <p:spPr>
          <a:xfrm>
            <a:off x="3387632" y="644534"/>
            <a:ext cx="1268596" cy="126932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79C5315-EC3C-48F0-A8A1-FE4AC2B3F8AE}"/>
              </a:ext>
            </a:extLst>
          </p:cNvPr>
          <p:cNvSpPr/>
          <p:nvPr/>
        </p:nvSpPr>
        <p:spPr>
          <a:xfrm>
            <a:off x="4627651" y="4170620"/>
            <a:ext cx="277884" cy="2817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5E24012D-7973-425D-A57E-A89D93DDAD38}"/>
              </a:ext>
            </a:extLst>
          </p:cNvPr>
          <p:cNvSpPr/>
          <p:nvPr/>
        </p:nvSpPr>
        <p:spPr>
          <a:xfrm>
            <a:off x="3817087" y="2434856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D8F86A1-63EA-4140-8041-4EDBB8E2FBD0}"/>
              </a:ext>
            </a:extLst>
          </p:cNvPr>
          <p:cNvSpPr/>
          <p:nvPr/>
        </p:nvSpPr>
        <p:spPr>
          <a:xfrm>
            <a:off x="3248356" y="2772060"/>
            <a:ext cx="159488" cy="1848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699776C-FD58-433B-897D-67A9DEA2EC76}"/>
              </a:ext>
            </a:extLst>
          </p:cNvPr>
          <p:cNvSpPr/>
          <p:nvPr/>
        </p:nvSpPr>
        <p:spPr>
          <a:xfrm rot="819099">
            <a:off x="3677797" y="1186624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B9F3A1-675C-41C1-A48B-19F814F36CD9}"/>
              </a:ext>
            </a:extLst>
          </p:cNvPr>
          <p:cNvSpPr/>
          <p:nvPr/>
        </p:nvSpPr>
        <p:spPr>
          <a:xfrm rot="17798039">
            <a:off x="1956210" y="2402500"/>
            <a:ext cx="595423" cy="549603"/>
          </a:xfrm>
          <a:prstGeom prst="ellipse">
            <a:avLst/>
          </a:prstGeom>
          <a:solidFill>
            <a:srgbClr val="F6C0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7187508A-4384-4288-91DC-8159600C939F}"/>
              </a:ext>
            </a:extLst>
          </p:cNvPr>
          <p:cNvSpPr/>
          <p:nvPr/>
        </p:nvSpPr>
        <p:spPr>
          <a:xfrm rot="707798">
            <a:off x="329611" y="5119114"/>
            <a:ext cx="2449960" cy="1172968"/>
          </a:xfrm>
          <a:custGeom>
            <a:avLst/>
            <a:gdLst>
              <a:gd name="connsiteX0" fmla="*/ 2296632 w 2449960"/>
              <a:gd name="connsiteY0" fmla="*/ 0 h 1172968"/>
              <a:gd name="connsiteX1" fmla="*/ 2360427 w 2449960"/>
              <a:gd name="connsiteY1" fmla="*/ 584791 h 1172968"/>
              <a:gd name="connsiteX2" fmla="*/ 1233376 w 2449960"/>
              <a:gd name="connsiteY2" fmla="*/ 1169582 h 1172968"/>
              <a:gd name="connsiteX3" fmla="*/ 0 w 2449960"/>
              <a:gd name="connsiteY3" fmla="*/ 839972 h 1172968"/>
              <a:gd name="connsiteX4" fmla="*/ 0 w 2449960"/>
              <a:gd name="connsiteY4" fmla="*/ 839972 h 1172968"/>
              <a:gd name="connsiteX5" fmla="*/ 116958 w 2449960"/>
              <a:gd name="connsiteY5" fmla="*/ 882503 h 1172968"/>
              <a:gd name="connsiteX6" fmla="*/ 202018 w 2449960"/>
              <a:gd name="connsiteY6" fmla="*/ 893135 h 117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9960" h="1172968">
                <a:moveTo>
                  <a:pt x="2296632" y="0"/>
                </a:moveTo>
                <a:cubicBezTo>
                  <a:pt x="2417134" y="194930"/>
                  <a:pt x="2537636" y="389861"/>
                  <a:pt x="2360427" y="584791"/>
                </a:cubicBezTo>
                <a:cubicBezTo>
                  <a:pt x="2183218" y="779721"/>
                  <a:pt x="1626780" y="1127052"/>
                  <a:pt x="1233376" y="1169582"/>
                </a:cubicBezTo>
                <a:cubicBezTo>
                  <a:pt x="839972" y="1212112"/>
                  <a:pt x="0" y="839972"/>
                  <a:pt x="0" y="839972"/>
                </a:cubicBezTo>
                <a:lnTo>
                  <a:pt x="0" y="839972"/>
                </a:lnTo>
                <a:cubicBezTo>
                  <a:pt x="19493" y="847060"/>
                  <a:pt x="83288" y="873643"/>
                  <a:pt x="116958" y="882503"/>
                </a:cubicBezTo>
                <a:cubicBezTo>
                  <a:pt x="150628" y="891363"/>
                  <a:pt x="176323" y="892249"/>
                  <a:pt x="202018" y="893135"/>
                </a:cubicBezTo>
              </a:path>
            </a:pathLst>
          </a:cu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E25746B-84B3-482B-B021-D7FBE54F04CF}"/>
              </a:ext>
            </a:extLst>
          </p:cNvPr>
          <p:cNvCxnSpPr>
            <a:cxnSpLocks/>
          </p:cNvCxnSpPr>
          <p:nvPr/>
        </p:nvCxnSpPr>
        <p:spPr>
          <a:xfrm flipH="1">
            <a:off x="4824728" y="3711695"/>
            <a:ext cx="181376" cy="48203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52C04B3-CDAE-423D-969D-1BE708AE024B}"/>
              </a:ext>
            </a:extLst>
          </p:cNvPr>
          <p:cNvCxnSpPr>
            <a:cxnSpLocks/>
          </p:cNvCxnSpPr>
          <p:nvPr/>
        </p:nvCxnSpPr>
        <p:spPr>
          <a:xfrm flipH="1">
            <a:off x="4874364" y="4015409"/>
            <a:ext cx="468548" cy="2485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28915428-3868-4464-AFD5-6C252D789208}"/>
              </a:ext>
            </a:extLst>
          </p:cNvPr>
          <p:cNvCxnSpPr>
            <a:cxnSpLocks/>
          </p:cNvCxnSpPr>
          <p:nvPr/>
        </p:nvCxnSpPr>
        <p:spPr>
          <a:xfrm>
            <a:off x="4103176" y="4334857"/>
            <a:ext cx="5244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3E4A47D-4B27-4D51-958C-22DE45627222}"/>
              </a:ext>
            </a:extLst>
          </p:cNvPr>
          <p:cNvCxnSpPr>
            <a:cxnSpLocks/>
          </p:cNvCxnSpPr>
          <p:nvPr/>
        </p:nvCxnSpPr>
        <p:spPr>
          <a:xfrm flipH="1">
            <a:off x="4311191" y="4381371"/>
            <a:ext cx="355716" cy="3782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подарок Рисунок 21">
            <a:extLst>
              <a:ext uri="{FF2B5EF4-FFF2-40B4-BE49-F238E27FC236}">
                <a16:creationId xmlns:a16="http://schemas.microsoft.com/office/drawing/2014/main" id="{EF67B029-1D96-45D6-8064-8F5872613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96247" y="5729172"/>
            <a:ext cx="893403" cy="96638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5610440-253F-48F0-BAB6-2F492DC219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416" y="-138021"/>
            <a:ext cx="2051881" cy="2051881"/>
          </a:xfrm>
          <a:prstGeom prst="rect">
            <a:avLst/>
          </a:prstGeom>
        </p:spPr>
      </p:pic>
      <p:pic>
        <p:nvPicPr>
          <p:cNvPr id="73" name="Picture 72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6944" y="1693060"/>
            <a:ext cx="443865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4</cp:revision>
  <dcterms:created xsi:type="dcterms:W3CDTF">2024-11-13T20:19:56Z</dcterms:created>
  <dcterms:modified xsi:type="dcterms:W3CDTF">2024-11-14T18:34:06Z</dcterms:modified>
</cp:coreProperties>
</file>