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2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29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5D6DA-267C-426E-B398-1A08E531215C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56BB-8048-42A5-BF77-B631BE2C007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5D6DA-267C-426E-B398-1A08E531215C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56BB-8048-42A5-BF77-B631BE2C007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5D6DA-267C-426E-B398-1A08E531215C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56BB-8048-42A5-BF77-B631BE2C007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5D6DA-267C-426E-B398-1A08E531215C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56BB-8048-42A5-BF77-B631BE2C007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5D6DA-267C-426E-B398-1A08E531215C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56BB-8048-42A5-BF77-B631BE2C007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5D6DA-267C-426E-B398-1A08E531215C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56BB-8048-42A5-BF77-B631BE2C007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5D6DA-267C-426E-B398-1A08E531215C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56BB-8048-42A5-BF77-B631BE2C007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5D6DA-267C-426E-B398-1A08E531215C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56BB-8048-42A5-BF77-B631BE2C007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5D6DA-267C-426E-B398-1A08E531215C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56BB-8048-42A5-BF77-B631BE2C007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5D6DA-267C-426E-B398-1A08E531215C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56BB-8048-42A5-BF77-B631BE2C007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5D6DA-267C-426E-B398-1A08E531215C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56BB-8048-42A5-BF77-B631BE2C007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05D6DA-267C-426E-B398-1A08E531215C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CA56BB-8048-42A5-BF77-B631BE2C0079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microsoft.com/office/2007/relationships/hdphoto" Target="../media/image3.wdp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GIF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slideLayout" Target="../slideLayouts/slideLayout7.xml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1">
            <a:alphaModFix amt="8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445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766" b="89819" l="4610" r="96454">
                        <a14:foregroundMark x1="51950" y1="9344" x2="51241" y2="3766"/>
                        <a14:foregroundMark x1="59220" y1="5858" x2="65248" y2="7392"/>
                        <a14:foregroundMark x1="82447" y1="10042" x2="91312" y2="12273"/>
                        <a14:foregroundMark x1="91312" y1="12273" x2="93617" y2="14365"/>
                        <a14:foregroundMark x1="94504" y1="18131" x2="96631" y2="24965"/>
                        <a14:foregroundMark x1="94149" y1="29568" x2="94681" y2="37378"/>
                        <a14:foregroundMark x1="93617" y1="41562" x2="87411" y2="47141"/>
                        <a14:foregroundMark x1="78723" y1="48396" x2="69504" y2="48675"/>
                        <a14:foregroundMark x1="31915" y1="53696" x2="20922" y2="54114"/>
                        <a14:foregroundMark x1="15957" y1="63459" x2="16667" y2="64575"/>
                        <a14:foregroundMark x1="42685" y1="69888" x2="43273" y2="69905"/>
                        <a14:foregroundMark x1="42199" y1="69874" x2="42491" y2="69882"/>
                        <a14:foregroundMark x1="8333" y1="21339" x2="7801" y2="33333"/>
                        <a14:foregroundMark x1="6383" y1="29010" x2="5319" y2="35844"/>
                        <a14:foregroundMark x1="5496" y1="14226" x2="6915" y2="18271"/>
                        <a14:foregroundMark x1="34574" y1="53138" x2="43972" y2="52301"/>
                        <a14:foregroundMark x1="43972" y1="52301" x2="45567" y2="51604"/>
                        <a14:foregroundMark x1="52305" y1="50488" x2="39894" y2="53835"/>
                        <a14:foregroundMark x1="31206" y1="54812" x2="34929" y2="55649"/>
                        <a14:foregroundMark x1="39007" y1="55649" x2="42376" y2="54672"/>
                        <a14:foregroundMark x1="13830" y1="54114" x2="13830" y2="54114"/>
                        <a14:foregroundMark x1="15426" y1="60669" x2="15426" y2="60669"/>
                        <a14:foregroundMark x1="11525" y1="56764" x2="11525" y2="56764"/>
                        <a14:foregroundMark x1="57979" y1="50767" x2="57979" y2="50767"/>
                        <a14:foregroundMark x1="65071" y1="50628" x2="65071" y2="50628"/>
                        <a14:foregroundMark x1="95745" y1="30126" x2="95745" y2="30126"/>
                        <a14:foregroundMark x1="4610" y1="23849" x2="4610" y2="23849"/>
                        <a14:backgroundMark x1="47518" y1="65830" x2="55674" y2="74616"/>
                        <a14:backgroundMark x1="55674" y1="74616" x2="55674" y2="75174"/>
                        <a14:backgroundMark x1="56560" y1="65272" x2="63475" y2="75314"/>
                        <a14:backgroundMark x1="46277" y1="67225" x2="51950" y2="84240"/>
                        <a14:backgroundMark x1="51950" y1="84240" x2="53369" y2="86192"/>
                        <a14:backgroundMark x1="51773" y1="77545" x2="54433" y2="87029"/>
                        <a14:backgroundMark x1="54433" y1="87029" x2="54610" y2="87169"/>
                        <a14:backgroundMark x1="54965" y1="85914" x2="56560" y2="88563"/>
                        <a14:backgroundMark x1="42730" y1="70432" x2="42376" y2="691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3757" y="252521"/>
            <a:ext cx="4892582" cy="6219825"/>
          </a:xfrm>
          <a:prstGeom prst="rect">
            <a:avLst/>
          </a:prstGeom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1630" y="4497529"/>
            <a:ext cx="3960214" cy="2027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490684">
            <a:off x="2719823" y="4207013"/>
            <a:ext cx="1781810" cy="77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8352" y="929915"/>
            <a:ext cx="1944867" cy="1938532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8873" y="898374"/>
            <a:ext cx="2082349" cy="2082349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2085" y="862704"/>
            <a:ext cx="2082349" cy="1995585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1398" y="446916"/>
            <a:ext cx="2643725" cy="2643725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0799" y="1768779"/>
            <a:ext cx="2739753" cy="2811160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2886" y="1"/>
            <a:ext cx="939114" cy="873212"/>
          </a:xfrm>
          <a:prstGeom prst="rect">
            <a:avLst/>
          </a:prstGeom>
        </p:spPr>
      </p:pic>
      <p:pic>
        <p:nvPicPr>
          <p:cNvPr id="3079" name="Picture 3078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825740" y="2517775"/>
            <a:ext cx="3409950" cy="41433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5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Ксения Еловая</dc:creator>
  <cp:lastModifiedBy>yanag</cp:lastModifiedBy>
  <cp:revision>20</cp:revision>
  <dcterms:created xsi:type="dcterms:W3CDTF">2022-04-11T04:15:00Z</dcterms:created>
  <dcterms:modified xsi:type="dcterms:W3CDTF">2024-07-19T11:21:24Z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1C8EE4E5C4A64638BDE5994D22652521_12</vt:lpwstr>
  </property>
  <property fmtid="{D5CDD505-2E9C-101B-9397-08002B2CF9AE}" pid="3" name="KSOProductBuildVer">
    <vt:lpwstr>1033-12.2.0.17153</vt:lpwstr>
  </property>
</Properties>
</file>