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5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01" y="174215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34350" y="2345055"/>
            <a:ext cx="26765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2024-05-09T11:26:00Z</dcterms:created>
  <dcterms:modified xsi:type="dcterms:W3CDTF">2024-06-13T10:54:58Z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</Properties>
</file>