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0.svg" ContentType="image/svg+xml"/>
  <Override PartName="/ppt/media/image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Ірина Сапранкова" initials="СІ" lastIdx="1" clrIdx="0">
    <p:extLst>
      <p:ext uri="{19B8F6BF-5375-455C-9EA6-DF929625EA0E}">
        <p15:presenceInfo xmlns:p15="http://schemas.microsoft.com/office/powerpoint/2012/main" userId="Ірина Сапранков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437" y="43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commentAuthors" Target="commentAuthors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6A6756-3163-4E61-8349-BB49184493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DEE49559-BFBE-44E3-9D69-9F947202D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EC3569F-F58B-48B6-8D98-7CDD45BC4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D75C172-380F-4E00-AABF-FA9B681DC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6D97B12-C99F-414B-9986-6FC21D53A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651967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57C75D-BF71-49B4-AC25-6A4BB6709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164F829-256B-4BA2-9463-9020CAB623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DA38D8E-5C53-4F10-85FD-81E282DC2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1DF5AEA-A46A-46A8-95AB-CA5BFD555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1578CC4-2397-40CA-AAF0-1FB955C43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6749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4AAB46CB-BB04-4A93-9F8E-7D3FC4ABE1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454670C-B0B0-4949-BC60-EADD383AC4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4394EC7-1D42-4028-A7A2-C335FC1EE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8F81370-E76B-4685-9136-9C323B09A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491C3DC-A1D0-4A98-8783-2D5E36ECA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79325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69A0D5-A0FE-4B42-8FEA-9E1C7F9EF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7DB8D23-631D-4611-AA67-A2084E024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9FC3C79-484F-4BB7-9653-6ADAB8C30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88A8B5C-9B1B-4667-B0F8-A427F9186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5161857-CECD-44C4-950D-5513A20EB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10153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609872-FF31-4492-9515-E4159E57D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EC0FBA5-7815-4CF6-AC53-7995F1CD2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3E2BCB3-B769-4A79-8FE7-935DE0131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9F9A17E-9693-437F-B52A-19F3EDC4D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4C74414-70D4-4FA7-A57D-C3A85ED43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4559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FF7922-7809-4CB4-9B22-B23F0816E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39D60E1-843C-40C0-BCCF-74B4B81C32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1C5C3C2-341B-4B4D-B287-4C3B4FE99E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7F1E17B-5796-4C11-9470-DF6EE8D70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0D4AD5A-307C-42F4-96BE-259265F58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09E1050-572D-487E-AF1D-15F30530D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78331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D1CE4A-CFFB-432A-8B62-774DFF0AA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AB0FA9C-2513-4416-B601-1C5E1BD37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5ED67A7-296F-4AFB-B98D-0189095DF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8799A3BB-13C7-47F8-921D-309A7807C8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14549553-6CA6-4055-A79B-6CEF7376A6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D805EDA-EBFD-491A-91CD-8FA765131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4529012-F815-4519-8E60-8E943BB0F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50E9B43-3D7E-4981-B175-0FF0D53D1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32365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1829A1-1D67-44F9-BD38-CA32FCD3A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1C9D5B4-DFC2-4F67-9525-991E33DD3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A290445C-570C-431B-AA02-3E8039D93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62876AC2-96C1-4CF1-B8D6-E8152A058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12327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FEAA2CF-8476-4C34-B1D4-45E9AAD5A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877BE566-A21E-4D59-B350-E7D00E3F6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E12C42A5-BD08-4C12-8E65-476573967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74146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90A205-D5C7-40E7-A038-6A805D3AC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0D1DDEB-3C7D-408A-9B7B-7E4EF6D27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0B62E5D-8785-4B59-9629-EB8CD4D5DC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52785B1-772D-427F-B970-256F59C16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D463828-F097-4C90-81F0-197D6C4FD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685B5F8-2E7A-405E-890D-FC3F29785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91334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6DB18-B2B6-4A4C-B2AB-7CC8F39A6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B40397D3-0551-4F56-A5C0-D7BACE39A8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EF26021-7E2D-4691-9796-8298329872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311B6E1-ABA1-45E0-BBDA-60C56B186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D6C1A96-0655-46CE-B9BA-3F4E43942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DFC66B9-AD63-4ACB-B9B3-92F93E309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3349282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3938B23-F1B2-4827-A670-914620B66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C1EB07A-892C-4089-8E7E-00F69F2AF9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F226463-F4AF-420D-8752-71BD90FDA3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5B6DA45-6DAD-4EEE-BA03-63E57AEE6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5F225C4-193F-4BDF-96C7-FC712FC755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02752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sv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microsoft.com/office/2007/relationships/hdphoto" Target="../media/hdphoto1.wdp"/><Relationship Id="rId11" Type="http://schemas.openxmlformats.org/officeDocument/2006/relationships/image" Target="../media/image9.png"/><Relationship Id="rId12" Type="http://schemas.openxmlformats.org/officeDocument/2006/relationships/image" Target="../media/image10.sv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05AEB8-742F-40FA-93E3-39433F73B9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Групувати 12">
            <a:extLst>
              <a:ext uri="{FF2B5EF4-FFF2-40B4-BE49-F238E27FC236}">
                <a16:creationId xmlns:a16="http://schemas.microsoft.com/office/drawing/2014/main" id="{733DF0A2-80E4-4585-BA5C-43FC38B4AFC6}"/>
              </a:ext>
            </a:extLst>
          </p:cNvPr>
          <p:cNvGrpSpPr/>
          <p:nvPr/>
        </p:nvGrpSpPr>
        <p:grpSpPr>
          <a:xfrm>
            <a:off x="2725694" y="-188247"/>
            <a:ext cx="7760424" cy="7729257"/>
            <a:chOff x="2720933" y="-188247"/>
            <a:chExt cx="7760424" cy="7729257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68C7742C-AD9D-4F40-9B9A-D338BE8A4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736516" y="-203830"/>
              <a:ext cx="7729257" cy="7760424"/>
            </a:xfrm>
            <a:prstGeom prst="rect">
              <a:avLst/>
            </a:prstGeom>
          </p:spPr>
        </p:pic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92553533-8FF3-4A28-B971-8CA695EAA342}"/>
                </a:ext>
              </a:extLst>
            </p:cNvPr>
            <p:cNvSpPr/>
            <p:nvPr/>
          </p:nvSpPr>
          <p:spPr>
            <a:xfrm>
              <a:off x="4029076" y="1371600"/>
              <a:ext cx="5258500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Так капусту </a:t>
              </a:r>
              <a:r>
                <a:rPr lang="ru-RU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мы рубили</a:t>
              </a:r>
            </a:p>
            <a:p>
              <a:pPr algn="ctr"/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Ребром ладони «рубим» в воздухе</a:t>
              </a:r>
              <a:endParaRPr lang="LID4096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27B03AFF-6342-4F2D-BD45-F308CFDBA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03193">
              <a:off x="5680362" y="3918369"/>
              <a:ext cx="2417813" cy="2417813"/>
            </a:xfrm>
            <a:prstGeom prst="rect">
              <a:avLst/>
            </a:prstGeom>
          </p:spPr>
        </p:pic>
      </p:grpSp>
      <p:grpSp>
        <p:nvGrpSpPr>
          <p:cNvPr id="14" name="Групувати 13">
            <a:extLst>
              <a:ext uri="{FF2B5EF4-FFF2-40B4-BE49-F238E27FC236}">
                <a16:creationId xmlns:a16="http://schemas.microsoft.com/office/drawing/2014/main" id="{B18C4F49-553B-429F-9DDE-7FA7D08072BA}"/>
              </a:ext>
            </a:extLst>
          </p:cNvPr>
          <p:cNvGrpSpPr/>
          <p:nvPr/>
        </p:nvGrpSpPr>
        <p:grpSpPr>
          <a:xfrm>
            <a:off x="2725694" y="-188247"/>
            <a:ext cx="7760424" cy="7729257"/>
            <a:chOff x="2576767" y="-340646"/>
            <a:chExt cx="7760424" cy="7729257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B81295E1-4A98-4DE6-B8D2-A1D611D71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592350" y="-356229"/>
              <a:ext cx="7729257" cy="7760424"/>
            </a:xfrm>
            <a:prstGeom prst="rect">
              <a:avLst/>
            </a:prstGeom>
          </p:spPr>
        </p:pic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586EF86E-AE9A-42E4-9937-ECC6C721A46C}"/>
                </a:ext>
              </a:extLst>
            </p:cNvPr>
            <p:cNvSpPr/>
            <p:nvPr/>
          </p:nvSpPr>
          <p:spPr>
            <a:xfrm>
              <a:off x="4029076" y="1371600"/>
              <a:ext cx="5258500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А вот так ее солили</a:t>
              </a:r>
            </a:p>
            <a:p>
              <a:pPr algn="ctr"/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Перетираем пальчики, имитируем «соление»</a:t>
              </a:r>
              <a:endParaRPr lang="LID4096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2F9976DC-B625-412D-849E-A0B4C4E3E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12667" y="4604657"/>
              <a:ext cx="1291318" cy="1291318"/>
            </a:xfrm>
            <a:prstGeom prst="rect">
              <a:avLst/>
            </a:prstGeom>
          </p:spPr>
        </p:pic>
      </p:grpSp>
      <p:grpSp>
        <p:nvGrpSpPr>
          <p:cNvPr id="23" name="Групувати 22">
            <a:extLst>
              <a:ext uri="{FF2B5EF4-FFF2-40B4-BE49-F238E27FC236}">
                <a16:creationId xmlns:a16="http://schemas.microsoft.com/office/drawing/2014/main" id="{12566B44-B2C6-4E52-A216-838B70F4241C}"/>
              </a:ext>
            </a:extLst>
          </p:cNvPr>
          <p:cNvGrpSpPr/>
          <p:nvPr/>
        </p:nvGrpSpPr>
        <p:grpSpPr>
          <a:xfrm>
            <a:off x="2725694" y="-188247"/>
            <a:ext cx="7760424" cy="7729257"/>
            <a:chOff x="2576767" y="-340646"/>
            <a:chExt cx="7760424" cy="7729257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F6CF1DDB-1100-4074-933C-433246D48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592350" y="-356229"/>
              <a:ext cx="7729257" cy="7760424"/>
            </a:xfrm>
            <a:prstGeom prst="rect">
              <a:avLst/>
            </a:prstGeom>
          </p:spPr>
        </p:pic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8282CC8C-3F43-4F22-9147-C2ED3C4A53CF}"/>
                </a:ext>
              </a:extLst>
            </p:cNvPr>
            <p:cNvSpPr/>
            <p:nvPr/>
          </p:nvSpPr>
          <p:spPr>
            <a:xfrm>
              <a:off x="4029076" y="1371600"/>
              <a:ext cx="5258500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Отжимали ручками</a:t>
              </a:r>
            </a:p>
            <a:p>
              <a:pPr algn="ctr"/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Сжимаем кулаки</a:t>
              </a:r>
              <a:endParaRPr lang="LID4096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6D8CEF1B-7C3F-4E40-A749-570057D44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5751391" y="4572209"/>
              <a:ext cx="1832117" cy="997022"/>
            </a:xfrm>
            <a:prstGeom prst="rect">
              <a:avLst/>
            </a:prstGeom>
          </p:spPr>
        </p:pic>
      </p:grpSp>
      <p:grpSp>
        <p:nvGrpSpPr>
          <p:cNvPr id="32" name="Групувати 31">
            <a:extLst>
              <a:ext uri="{FF2B5EF4-FFF2-40B4-BE49-F238E27FC236}">
                <a16:creationId xmlns:a16="http://schemas.microsoft.com/office/drawing/2014/main" id="{9E6DD507-23C6-47C1-AD1F-D0AA8864CE82}"/>
              </a:ext>
            </a:extLst>
          </p:cNvPr>
          <p:cNvGrpSpPr/>
          <p:nvPr/>
        </p:nvGrpSpPr>
        <p:grpSpPr>
          <a:xfrm>
            <a:off x="2725693" y="-188247"/>
            <a:ext cx="7760424" cy="7729257"/>
            <a:chOff x="2576767" y="-340646"/>
            <a:chExt cx="7760424" cy="7729257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702CD292-EF3A-4F8F-9CB5-A9B4E8707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592350" y="-356229"/>
              <a:ext cx="7729257" cy="7760424"/>
            </a:xfrm>
            <a:prstGeom prst="rect">
              <a:avLst/>
            </a:prstGeom>
          </p:spPr>
        </p:pic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548F84A8-24E0-404F-9C6C-322BE9155832}"/>
                </a:ext>
              </a:extLst>
            </p:cNvPr>
            <p:cNvSpPr/>
            <p:nvPr/>
          </p:nvSpPr>
          <p:spPr>
            <a:xfrm>
              <a:off x="3884911" y="1371600"/>
              <a:ext cx="5402665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Складывали кучками</a:t>
              </a:r>
            </a:p>
            <a:p>
              <a:pPr algn="ctr"/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Движения ладонями к центру</a:t>
              </a:r>
              <a:endParaRPr lang="LID4096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AE567000-280E-439C-82E5-2D66DC9E7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5067346" flipV="1">
              <a:off x="5960429" y="4510928"/>
              <a:ext cx="1478775" cy="1478775"/>
            </a:xfrm>
            <a:custGeom>
              <a:avLst/>
              <a:gdLst>
                <a:gd name="connsiteX0" fmla="*/ -41 w 930884"/>
                <a:gd name="connsiteY0" fmla="*/ -40 h 930883"/>
                <a:gd name="connsiteX1" fmla="*/ 930844 w 930884"/>
                <a:gd name="connsiteY1" fmla="*/ -40 h 930883"/>
                <a:gd name="connsiteX2" fmla="*/ 930844 w 930884"/>
                <a:gd name="connsiteY2" fmla="*/ 930843 h 930883"/>
                <a:gd name="connsiteX3" fmla="*/ -41 w 930884"/>
                <a:gd name="connsiteY3" fmla="*/ 930843 h 930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884" h="930883">
                  <a:moveTo>
                    <a:pt x="-41" y="-40"/>
                  </a:moveTo>
                  <a:lnTo>
                    <a:pt x="930844" y="-40"/>
                  </a:lnTo>
                  <a:lnTo>
                    <a:pt x="930844" y="930843"/>
                  </a:lnTo>
                  <a:lnTo>
                    <a:pt x="-41" y="930843"/>
                  </a:lnTo>
                  <a:close/>
                </a:path>
              </a:pathLst>
            </a:custGeom>
          </p:spPr>
        </p:pic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CF453420-BBF9-4DE8-8C86-E6D822536646}"/>
              </a:ext>
            </a:extLst>
          </p:cNvPr>
          <p:cNvGrpSpPr/>
          <p:nvPr/>
        </p:nvGrpSpPr>
        <p:grpSpPr>
          <a:xfrm>
            <a:off x="1725576" y="-556143"/>
            <a:ext cx="9692640" cy="7970286"/>
            <a:chOff x="2592350" y="-340646"/>
            <a:chExt cx="7729257" cy="7729257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77168FAF-FEEE-4D51-8189-910319169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34578" y1="26311" x2="34578" y2="26311"/>
                          <a14:backgroundMark x1="27556" y1="17244" x2="32356" y2="21333"/>
                          <a14:backgroundMark x1="32356" y1="21333" x2="32978" y2="22222"/>
                          <a14:backgroundMark x1="33333" y1="16000" x2="41689" y2="22667"/>
                          <a14:backgroundMark x1="37600" y1="16000" x2="47022" y2="15733"/>
                          <a14:backgroundMark x1="67733" y1="15822" x2="61867" y2="14933"/>
                          <a14:backgroundMark x1="61867" y1="14933" x2="61511" y2="14667"/>
                          <a14:backgroundMark x1="28089" y1="21067" x2="31022" y2="21511"/>
                          <a14:backgroundMark x1="61689" y1="15378" x2="63644" y2="16444"/>
                          <a14:backgroundMark x1="26756" y1="23644" x2="32800" y2="25244"/>
                          <a14:backgroundMark x1="34578" y1="24800" x2="43822" y2="24444"/>
                          <a14:backgroundMark x1="47022" y1="25867" x2="52178" y2="25600"/>
                          <a14:backgroundMark x1="52178" y1="25600" x2="52622" y2="25600"/>
                          <a14:backgroundMark x1="37600" y1="25244" x2="39556" y2="25600"/>
                          <a14:backgroundMark x1="32800" y1="26133" x2="32800" y2="26133"/>
                          <a14:backgroundMark x1="30400" y1="25244" x2="30400" y2="25244"/>
                          <a14:backgroundMark x1="29333" y1="25422" x2="29333" y2="25422"/>
                          <a14:backgroundMark x1="72444" y1="23644" x2="72444" y2="236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92350" y="-340646"/>
              <a:ext cx="7729257" cy="7729257"/>
            </a:xfrm>
            <a:prstGeom prst="rect">
              <a:avLst/>
            </a:prstGeom>
          </p:spPr>
        </p:pic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AF4699F4-6580-479E-B949-8A0DA11A47A1}"/>
                </a:ext>
              </a:extLst>
            </p:cNvPr>
            <p:cNvSpPr/>
            <p:nvPr/>
          </p:nvSpPr>
          <p:spPr>
            <a:xfrm>
              <a:off x="4477502" y="1838881"/>
              <a:ext cx="3689859" cy="4209494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В банку затолкали</a:t>
              </a:r>
            </a:p>
            <a:p>
              <a:pPr algn="ctr"/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Ударяем кулачок об кулачок</a:t>
              </a: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LID4096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E6820F01-90E4-414C-AE57-7745D80AF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 rot="10800000" flipV="1">
              <a:off x="5814115" y="4425159"/>
              <a:ext cx="1216001" cy="1751559"/>
            </a:xfrm>
            <a:custGeom>
              <a:avLst/>
              <a:gdLst>
                <a:gd name="connsiteX0" fmla="*/ -41 w 930884"/>
                <a:gd name="connsiteY0" fmla="*/ -40 h 930883"/>
                <a:gd name="connsiteX1" fmla="*/ 930844 w 930884"/>
                <a:gd name="connsiteY1" fmla="*/ -40 h 930883"/>
                <a:gd name="connsiteX2" fmla="*/ 930844 w 930884"/>
                <a:gd name="connsiteY2" fmla="*/ 930843 h 930883"/>
                <a:gd name="connsiteX3" fmla="*/ -41 w 930884"/>
                <a:gd name="connsiteY3" fmla="*/ 930843 h 930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884" h="930883">
                  <a:moveTo>
                    <a:pt x="-41" y="-40"/>
                  </a:moveTo>
                  <a:lnTo>
                    <a:pt x="930844" y="-40"/>
                  </a:lnTo>
                  <a:lnTo>
                    <a:pt x="930844" y="930843"/>
                  </a:lnTo>
                  <a:lnTo>
                    <a:pt x="-41" y="930843"/>
                  </a:lnTo>
                  <a:close/>
                </a:path>
              </a:pathLst>
            </a:custGeom>
          </p:spPr>
        </p:pic>
      </p:grpSp>
      <p:grpSp>
        <p:nvGrpSpPr>
          <p:cNvPr id="50" name="Групувати 49">
            <a:extLst>
              <a:ext uri="{FF2B5EF4-FFF2-40B4-BE49-F238E27FC236}">
                <a16:creationId xmlns:a16="http://schemas.microsoft.com/office/drawing/2014/main" id="{EA9C3318-403A-4010-B50D-16E5C37CCA98}"/>
              </a:ext>
            </a:extLst>
          </p:cNvPr>
          <p:cNvGrpSpPr/>
          <p:nvPr/>
        </p:nvGrpSpPr>
        <p:grpSpPr>
          <a:xfrm>
            <a:off x="1708981" y="-482458"/>
            <a:ext cx="9692640" cy="7970286"/>
            <a:chOff x="2592350" y="-340646"/>
            <a:chExt cx="7729257" cy="7729257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2F6F16FA-C182-4DE9-ABC7-C22FC7EB9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92350" y="-340646"/>
              <a:ext cx="7729257" cy="7729257"/>
            </a:xfrm>
            <a:prstGeom prst="rect">
              <a:avLst/>
            </a:prstGeom>
          </p:spPr>
        </p:pic>
        <p:sp>
          <p:nvSpPr>
            <p:cNvPr id="52" name="Овал 51">
              <a:extLst>
                <a:ext uri="{FF2B5EF4-FFF2-40B4-BE49-F238E27FC236}">
                  <a16:creationId xmlns:a16="http://schemas.microsoft.com/office/drawing/2014/main" id="{B2917857-C05A-4B1A-8A77-F7F4FD3C90FE}"/>
                </a:ext>
              </a:extLst>
            </p:cNvPr>
            <p:cNvSpPr/>
            <p:nvPr/>
          </p:nvSpPr>
          <p:spPr>
            <a:xfrm>
              <a:off x="4505750" y="1910381"/>
              <a:ext cx="3734322" cy="4209494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Крышкой закрывали</a:t>
              </a:r>
            </a:p>
            <a:p>
              <a:pPr algn="ctr"/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Хлопаем</a:t>
              </a: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LID4096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FD0EB59E-3F18-4C41-893E-CA5114117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6259146" flipH="1" flipV="1">
              <a:off x="5693643" y="4701921"/>
              <a:ext cx="1370725" cy="1127151"/>
            </a:xfrm>
            <a:custGeom>
              <a:avLst/>
              <a:gdLst>
                <a:gd name="connsiteX0" fmla="*/ -2 w 942877"/>
                <a:gd name="connsiteY0" fmla="*/ 222 h 1146631"/>
                <a:gd name="connsiteX1" fmla="*/ 942876 w 942877"/>
                <a:gd name="connsiteY1" fmla="*/ 222 h 1146631"/>
                <a:gd name="connsiteX2" fmla="*/ 942876 w 942877"/>
                <a:gd name="connsiteY2" fmla="*/ 1146854 h 1146631"/>
                <a:gd name="connsiteX3" fmla="*/ -2 w 942877"/>
                <a:gd name="connsiteY3" fmla="*/ 1146854 h 1146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2877" h="1146631">
                  <a:moveTo>
                    <a:pt x="-2" y="222"/>
                  </a:moveTo>
                  <a:lnTo>
                    <a:pt x="942876" y="222"/>
                  </a:lnTo>
                  <a:lnTo>
                    <a:pt x="942876" y="1146854"/>
                  </a:lnTo>
                  <a:lnTo>
                    <a:pt x="-2" y="1146854"/>
                  </a:lnTo>
                  <a:close/>
                </a:path>
              </a:pathLst>
            </a:custGeom>
          </p:spPr>
        </p:pic>
      </p:grpSp>
      <p:grpSp>
        <p:nvGrpSpPr>
          <p:cNvPr id="85" name="Групувати 84">
            <a:extLst>
              <a:ext uri="{FF2B5EF4-FFF2-40B4-BE49-F238E27FC236}">
                <a16:creationId xmlns:a16="http://schemas.microsoft.com/office/drawing/2014/main" id="{A830EF27-B3EA-4851-9A96-BE3D292CD758}"/>
              </a:ext>
            </a:extLst>
          </p:cNvPr>
          <p:cNvGrpSpPr/>
          <p:nvPr/>
        </p:nvGrpSpPr>
        <p:grpSpPr>
          <a:xfrm>
            <a:off x="1673443" y="-482458"/>
            <a:ext cx="9763716" cy="7970286"/>
            <a:chOff x="-9720518" y="3148275"/>
            <a:chExt cx="9763716" cy="7970286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C8B54A99-F1BA-4E50-8979-C940B6A20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9649442" y="3148275"/>
              <a:ext cx="9692640" cy="7970286"/>
            </a:xfrm>
            <a:prstGeom prst="rect">
              <a:avLst/>
            </a:prstGeom>
          </p:spPr>
        </p:pic>
        <p:grpSp>
          <p:nvGrpSpPr>
            <p:cNvPr id="82" name="Групувати 81">
              <a:extLst>
                <a:ext uri="{FF2B5EF4-FFF2-40B4-BE49-F238E27FC236}">
                  <a16:creationId xmlns:a16="http://schemas.microsoft.com/office/drawing/2014/main" id="{0DD37DD7-1747-417E-B5B4-D004CC540599}"/>
                </a:ext>
              </a:extLst>
            </p:cNvPr>
            <p:cNvGrpSpPr/>
            <p:nvPr/>
          </p:nvGrpSpPr>
          <p:grpSpPr>
            <a:xfrm>
              <a:off x="-7527833" y="5261369"/>
              <a:ext cx="5128098" cy="5147498"/>
              <a:chOff x="-2087282" y="5946537"/>
              <a:chExt cx="5128098" cy="5147498"/>
            </a:xfrm>
          </p:grpSpPr>
          <p:pic>
            <p:nvPicPr>
              <p:cNvPr id="65" name="Рисунок 64">
                <a:extLst>
                  <a:ext uri="{FF2B5EF4-FFF2-40B4-BE49-F238E27FC236}">
                    <a16:creationId xmlns:a16="http://schemas.microsoft.com/office/drawing/2014/main" id="{09F78C2D-38A3-4F26-B4A8-7354274487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656567">
                <a:off x="-810545" y="5942976"/>
                <a:ext cx="1766090" cy="1773212"/>
              </a:xfrm>
              <a:prstGeom prst="rect">
                <a:avLst/>
              </a:prstGeom>
            </p:spPr>
          </p:pic>
          <p:grpSp>
            <p:nvGrpSpPr>
              <p:cNvPr id="81" name="Групувати 80">
                <a:extLst>
                  <a:ext uri="{FF2B5EF4-FFF2-40B4-BE49-F238E27FC236}">
                    <a16:creationId xmlns:a16="http://schemas.microsoft.com/office/drawing/2014/main" id="{B9337237-29F6-456A-BB31-B2371566FE9C}"/>
                  </a:ext>
                </a:extLst>
              </p:cNvPr>
              <p:cNvGrpSpPr/>
              <p:nvPr/>
            </p:nvGrpSpPr>
            <p:grpSpPr>
              <a:xfrm>
                <a:off x="-2087282" y="6195233"/>
                <a:ext cx="5128098" cy="4898802"/>
                <a:chOff x="-2308936" y="4251214"/>
                <a:chExt cx="5128098" cy="4898802"/>
              </a:xfrm>
            </p:grpSpPr>
            <p:pic>
              <p:nvPicPr>
                <p:cNvPr id="64" name="Рисунок 63">
                  <a:extLst>
                    <a:ext uri="{FF2B5EF4-FFF2-40B4-BE49-F238E27FC236}">
                      <a16:creationId xmlns:a16="http://schemas.microsoft.com/office/drawing/2014/main" id="{18445D5D-ADAD-4CB3-89FE-1FFF0BEBF9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35567" y="4341421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6" name="Рисунок 65">
                  <a:extLst>
                    <a:ext uri="{FF2B5EF4-FFF2-40B4-BE49-F238E27FC236}">
                      <a16:creationId xmlns:a16="http://schemas.microsoft.com/office/drawing/2014/main" id="{A1AB78FF-2F83-4353-BE52-F07AC38C57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087" y="4251214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7" name="Рисунок 66">
                  <a:extLst>
                    <a:ext uri="{FF2B5EF4-FFF2-40B4-BE49-F238E27FC236}">
                      <a16:creationId xmlns:a16="http://schemas.microsoft.com/office/drawing/2014/main" id="{A7E25F98-EBD7-47CD-9E10-E7A587B0DC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0276" y="4427562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8" name="Рисунок 67">
                  <a:extLst>
                    <a:ext uri="{FF2B5EF4-FFF2-40B4-BE49-F238E27FC236}">
                      <a16:creationId xmlns:a16="http://schemas.microsoft.com/office/drawing/2014/main" id="{049DC5A5-E4C1-43CC-9687-A72C63C07A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718" y="5485201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9" name="Рисунок 68">
                  <a:extLst>
                    <a:ext uri="{FF2B5EF4-FFF2-40B4-BE49-F238E27FC236}">
                      <a16:creationId xmlns:a16="http://schemas.microsoft.com/office/drawing/2014/main" id="{839A934F-26FE-4C5D-AC57-97F45DC55B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3656567">
                  <a:off x="-1082251" y="5128503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0" name="Рисунок 69">
                  <a:extLst>
                    <a:ext uri="{FF2B5EF4-FFF2-40B4-BE49-F238E27FC236}">
                      <a16:creationId xmlns:a16="http://schemas.microsoft.com/office/drawing/2014/main" id="{8DAE0226-D496-4C85-B00B-6328D958D1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36571" y="5309257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1" name="Рисунок 70">
                  <a:extLst>
                    <a:ext uri="{FF2B5EF4-FFF2-40B4-BE49-F238E27FC236}">
                      <a16:creationId xmlns:a16="http://schemas.microsoft.com/office/drawing/2014/main" id="{E71C464D-6B78-41B4-ADE2-B28584FBA8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3072" y="5473354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2" name="Рисунок 71">
                  <a:extLst>
                    <a:ext uri="{FF2B5EF4-FFF2-40B4-BE49-F238E27FC236}">
                      <a16:creationId xmlns:a16="http://schemas.microsoft.com/office/drawing/2014/main" id="{0D25405C-5A34-40CB-828E-7EEA679B86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308936" y="6584047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3" name="Рисунок 72">
                  <a:extLst>
                    <a:ext uri="{FF2B5EF4-FFF2-40B4-BE49-F238E27FC236}">
                      <a16:creationId xmlns:a16="http://schemas.microsoft.com/office/drawing/2014/main" id="{91055A5A-D397-43BE-8206-9F0DD98905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3656567">
                  <a:off x="-1331431" y="6344444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4" name="Рисунок 73">
                  <a:extLst>
                    <a:ext uri="{FF2B5EF4-FFF2-40B4-BE49-F238E27FC236}">
                      <a16:creationId xmlns:a16="http://schemas.microsoft.com/office/drawing/2014/main" id="{0320CE17-5AB7-4417-B5E7-27A4EAF7F1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72238" y="6410030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5" name="Рисунок 74">
                  <a:extLst>
                    <a:ext uri="{FF2B5EF4-FFF2-40B4-BE49-F238E27FC236}">
                      <a16:creationId xmlns:a16="http://schemas.microsoft.com/office/drawing/2014/main" id="{75B493C1-860B-477E-98A5-5C941DEA8D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06537" y="6534219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6" name="Рисунок 75">
                  <a:extLst>
                    <a:ext uri="{FF2B5EF4-FFF2-40B4-BE49-F238E27FC236}">
                      <a16:creationId xmlns:a16="http://schemas.microsoft.com/office/drawing/2014/main" id="{E0EAD9C1-8891-4203-9B75-5A72AABE6C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871990" y="7276558"/>
                  <a:ext cx="1985800" cy="1773212"/>
                </a:xfrm>
                <a:prstGeom prst="rect">
                  <a:avLst/>
                </a:prstGeom>
              </p:spPr>
            </p:pic>
            <p:pic>
              <p:nvPicPr>
                <p:cNvPr id="77" name="Рисунок 76">
                  <a:extLst>
                    <a:ext uri="{FF2B5EF4-FFF2-40B4-BE49-F238E27FC236}">
                      <a16:creationId xmlns:a16="http://schemas.microsoft.com/office/drawing/2014/main" id="{530949D0-C98D-4A5D-95F3-21A18C2233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3656567">
                  <a:off x="612618" y="7102410"/>
                  <a:ext cx="1766090" cy="1993808"/>
                </a:xfrm>
                <a:prstGeom prst="rect">
                  <a:avLst/>
                </a:prstGeom>
              </p:spPr>
            </p:pic>
            <p:pic>
              <p:nvPicPr>
                <p:cNvPr id="78" name="Рисунок 77">
                  <a:extLst>
                    <a:ext uri="{FF2B5EF4-FFF2-40B4-BE49-F238E27FC236}">
                      <a16:creationId xmlns:a16="http://schemas.microsoft.com/office/drawing/2014/main" id="{B056B48A-D4D9-4427-83CC-C40CB599C8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746231">
                  <a:off x="-691788" y="7376804"/>
                  <a:ext cx="1985800" cy="1773212"/>
                </a:xfrm>
                <a:prstGeom prst="rect">
                  <a:avLst/>
                </a:prstGeom>
              </p:spPr>
            </p:pic>
          </p:grpSp>
        </p:grpSp>
        <p:pic>
          <p:nvPicPr>
            <p:cNvPr id="83" name="Рисунок 82">
              <a:extLst>
                <a:ext uri="{FF2B5EF4-FFF2-40B4-BE49-F238E27FC236}">
                  <a16:creationId xmlns:a16="http://schemas.microsoft.com/office/drawing/2014/main" id="{75DFFFF7-D5DA-42B2-A86F-E4C85F451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9720518" y="3148275"/>
              <a:ext cx="9692640" cy="7970286"/>
            </a:xfrm>
            <a:prstGeom prst="rect">
              <a:avLst/>
            </a:prstGeom>
          </p:spPr>
        </p:pic>
      </p:grp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355FFEB7-DCF2-470A-A2B6-0CA715ECA36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1" y="0"/>
            <a:ext cx="1145055" cy="990873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0D94D876-EB82-4DAF-96C5-1801A1B5735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087" y="-97495"/>
            <a:ext cx="6858000" cy="6858000"/>
          </a:xfrm>
          <a:prstGeom prst="rect">
            <a:avLst/>
          </a:prstGeom>
        </p:spPr>
      </p:pic>
      <p:pic>
        <p:nvPicPr>
          <p:cNvPr id="165" name="Picture 164" descr="image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5488" y="3915719"/>
            <a:ext cx="2600325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1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0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C6FAA2C-0FA8-4005-9C82-7148D4CE1210}"/>
</file>

<file path=customXml/itemProps2.xml><?xml version="1.0" encoding="utf-8"?>
<ds:datastoreItem xmlns:ds="http://schemas.openxmlformats.org/officeDocument/2006/customXml" ds:itemID="{8B660F5F-B36C-4346-B395-1CEDEF3EEF52}"/>
</file>

<file path=customXml/itemProps3.xml><?xml version="1.0" encoding="utf-8"?>
<ds:datastoreItem xmlns:ds="http://schemas.openxmlformats.org/officeDocument/2006/customXml" ds:itemID="{7D385E67-6CBD-4453-A8AB-CBC0EAB0D8C2}"/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43</Words>
  <Application>Microsoft Office PowerPoint</Application>
  <PresentationFormat>Широкий екран</PresentationFormat>
  <Paragraphs>14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Ірина Сапранкова</cp:lastModifiedBy>
  <cp:revision>7</cp:revision>
  <dcterms:created xsi:type="dcterms:W3CDTF">2024-12-28T18:16:24Z</dcterms:created>
  <dcterms:modified xsi:type="dcterms:W3CDTF">2024-12-28T18:59:26Z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