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sv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sv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3375" y="333375"/>
            <a:ext cx="8382001" cy="61531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60276" y="54152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Я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8693" y="1119514"/>
            <a:ext cx="3802380" cy="4397365"/>
            <a:chOff x="4232352" y="1119514"/>
            <a:chExt cx="3802380" cy="43973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6269" y="4993659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8240" y="5415290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ТЫ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48693" y="1119514"/>
            <a:ext cx="3802380" cy="4504670"/>
            <a:chOff x="4232352" y="1119514"/>
            <a:chExt cx="3802380" cy="45046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95283" y="5100964"/>
              <a:ext cx="2247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71253" y="820918"/>
            <a:ext cx="1599430" cy="4867274"/>
            <a:chOff x="1028884" y="1071236"/>
            <a:chExt cx="1599430" cy="486727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8240" y="541529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48693" y="1111757"/>
            <a:ext cx="3802380" cy="4504670"/>
            <a:chOff x="4232352" y="1119514"/>
            <a:chExt cx="3802380" cy="45046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37196" y="1039992"/>
            <a:ext cx="2379345" cy="4576435"/>
            <a:chOff x="594827" y="1314124"/>
            <a:chExt cx="2379345" cy="457643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52943" y="5367339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048693" y="1087943"/>
            <a:ext cx="3802380" cy="4504670"/>
            <a:chOff x="4232352" y="1119514"/>
            <a:chExt cx="3802380" cy="450467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33375" y="1009366"/>
            <a:ext cx="4578249" cy="4638632"/>
            <a:chOff x="-308994" y="1251927"/>
            <a:chExt cx="4578249" cy="463863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52943" y="5367339"/>
              <a:ext cx="1324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629684" y="1272053"/>
            <a:ext cx="3802380" cy="4352131"/>
            <a:chOff x="4813343" y="1272053"/>
            <a:chExt cx="3802380" cy="43521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095283" y="5100964"/>
              <a:ext cx="2467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0778" y="1025868"/>
            <a:ext cx="3309985" cy="4375945"/>
            <a:chOff x="142500" y="1514614"/>
            <a:chExt cx="3309985" cy="437594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52943" y="5367339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545593" y="1025868"/>
            <a:ext cx="3802380" cy="4352131"/>
            <a:chOff x="4813343" y="1272053"/>
            <a:chExt cx="3802380" cy="435213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095283" y="5100964"/>
              <a:ext cx="2311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095283" y="5100964"/>
              <a:ext cx="25218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5666" y="1112083"/>
            <a:ext cx="1414395" cy="47430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095283" y="5100964"/>
              <a:ext cx="28023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РИСУЕШЬ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6998" y="1057450"/>
            <a:ext cx="1414190" cy="4743099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161" y="791199"/>
            <a:ext cx="1626516" cy="5102189"/>
          </a:xfrm>
          <a:prstGeom prst="rect">
            <a:avLst/>
          </a:prstGeom>
        </p:spPr>
      </p:pic>
      <p:grpSp>
        <p:nvGrpSpPr>
          <p:cNvPr id="63" name="Группа 62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675" y="907990"/>
            <a:ext cx="2466540" cy="4920431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>
            <a:off x="4792249" y="828675"/>
            <a:ext cx="3802380" cy="4697075"/>
            <a:chOff x="4775801" y="927109"/>
            <a:chExt cx="3802380" cy="4697075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095283" y="5100964"/>
              <a:ext cx="26613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1116711"/>
            <a:ext cx="4407437" cy="4624578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750119" y="1200150"/>
            <a:ext cx="3802380" cy="4325600"/>
            <a:chOff x="4733671" y="1298584"/>
            <a:chExt cx="3802380" cy="4325600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33671" y="1298584"/>
              <a:ext cx="3802380" cy="380238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095283" y="5100964"/>
              <a:ext cx="2505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029" y="1416409"/>
            <a:ext cx="3121735" cy="428304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241258" y="1103209"/>
            <a:ext cx="4128361" cy="4651581"/>
            <a:chOff x="4407690" y="972603"/>
            <a:chExt cx="4128361" cy="4651581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095283" y="5100964"/>
              <a:ext cx="2880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ПЫЛЕСОШУ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43508" y="1011995"/>
            <a:ext cx="1520843" cy="5100805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844661" y="5172729"/>
              <a:ext cx="3254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ПЫЛЕСОСИШЬ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2" name="Рисунок 8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0351" y="1233051"/>
            <a:ext cx="1414395" cy="4743099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424" y="1030196"/>
            <a:ext cx="1576170" cy="4944258"/>
          </a:xfrm>
          <a:prstGeom prst="rect">
            <a:avLst/>
          </a:prstGeom>
        </p:spPr>
      </p:pic>
      <p:grpSp>
        <p:nvGrpSpPr>
          <p:cNvPr id="87" name="Группа 86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104" y="975750"/>
            <a:ext cx="2539275" cy="5065526"/>
          </a:xfrm>
          <a:prstGeom prst="rect">
            <a:avLst/>
          </a:prstGeom>
        </p:spPr>
      </p:pic>
      <p:grpSp>
        <p:nvGrpSpPr>
          <p:cNvPr id="91" name="Группа 90"/>
          <p:cNvGrpSpPr/>
          <p:nvPr/>
        </p:nvGrpSpPr>
        <p:grpSpPr>
          <a:xfrm>
            <a:off x="4755113" y="1067327"/>
            <a:ext cx="4128361" cy="4723346"/>
            <a:chOff x="4407690" y="972603"/>
            <a:chExt cx="4128361" cy="4723346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4844661" y="5172729"/>
              <a:ext cx="3058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365" y="1386889"/>
            <a:ext cx="4397846" cy="4614515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4524375" y="1067327"/>
            <a:ext cx="4128361" cy="4723346"/>
            <a:chOff x="4407690" y="972603"/>
            <a:chExt cx="4128361" cy="4723346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8" name="Рисунок 9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090" y="1307805"/>
            <a:ext cx="3397898" cy="4661939"/>
          </a:xfrm>
          <a:prstGeom prst="rect">
            <a:avLst/>
          </a:prstGeom>
        </p:spPr>
      </p:pic>
      <p:grpSp>
        <p:nvGrpSpPr>
          <p:cNvPr id="99" name="Группа 98"/>
          <p:cNvGrpSpPr/>
          <p:nvPr/>
        </p:nvGrpSpPr>
        <p:grpSpPr>
          <a:xfrm>
            <a:off x="4891334" y="1948778"/>
            <a:ext cx="3115126" cy="3901167"/>
            <a:chOff x="5069115" y="1814706"/>
            <a:chExt cx="3115126" cy="3901167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69115" y="1814706"/>
              <a:ext cx="3115126" cy="3115126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5960351" y="5192653"/>
              <a:ext cx="1023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ЕМ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799582" y="1320388"/>
            <a:ext cx="1414190" cy="4743099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4920894" y="1956919"/>
            <a:ext cx="3071738" cy="3893026"/>
            <a:chOff x="5098675" y="1822847"/>
            <a:chExt cx="3071738" cy="3893026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98675" y="1822847"/>
              <a:ext cx="3071738" cy="307173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5960351" y="5192653"/>
              <a:ext cx="1120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6" name="Рисунок 10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9480" y="1320388"/>
            <a:ext cx="1414395" cy="4743099"/>
          </a:xfrm>
          <a:prstGeom prst="rect">
            <a:avLst/>
          </a:prstGeom>
        </p:spPr>
      </p:pic>
      <p:grpSp>
        <p:nvGrpSpPr>
          <p:cNvPr id="107" name="Группа 106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0" name="Рисунок 10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094" y="1314054"/>
            <a:ext cx="1438558" cy="4512588"/>
          </a:xfrm>
          <a:prstGeom prst="rect">
            <a:avLst/>
          </a:prstGeom>
        </p:spPr>
      </p:pic>
      <p:grpSp>
        <p:nvGrpSpPr>
          <p:cNvPr id="111" name="Группа 110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4" name="Рисунок 1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230" y="1269007"/>
            <a:ext cx="2313872" cy="4615877"/>
          </a:xfrm>
          <a:prstGeom prst="rect">
            <a:avLst/>
          </a:prstGeom>
        </p:spPr>
      </p:pic>
      <p:grpSp>
        <p:nvGrpSpPr>
          <p:cNvPr id="115" name="Группа 114"/>
          <p:cNvGrpSpPr/>
          <p:nvPr/>
        </p:nvGrpSpPr>
        <p:grpSpPr>
          <a:xfrm>
            <a:off x="5242736" y="2301258"/>
            <a:ext cx="2717070" cy="3361756"/>
            <a:chOff x="4817725" y="2228154"/>
            <a:chExt cx="2717070" cy="3361756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7725" y="2228154"/>
              <a:ext cx="2717070" cy="271707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5592923" y="5066690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ЕДЯТ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8" name="Рисунок 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80" y="1211379"/>
            <a:ext cx="4429811" cy="4648055"/>
          </a:xfrm>
          <a:prstGeom prst="rect">
            <a:avLst/>
          </a:prstGeom>
        </p:spPr>
      </p:pic>
      <p:grpSp>
        <p:nvGrpSpPr>
          <p:cNvPr id="119" name="Группа 118"/>
          <p:cNvGrpSpPr/>
          <p:nvPr/>
        </p:nvGrpSpPr>
        <p:grpSpPr>
          <a:xfrm>
            <a:off x="4971700" y="1943689"/>
            <a:ext cx="3081019" cy="3676004"/>
            <a:chOff x="4834840" y="1913906"/>
            <a:chExt cx="3081019" cy="3676004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5592923" y="5066690"/>
              <a:ext cx="1223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22" name="Рисунок 1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644" y="1332250"/>
            <a:ext cx="3238500" cy="4443245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22" y="2514884"/>
            <a:ext cx="3628571" cy="3657143"/>
          </a:xfrm>
          <a:prstGeom prst="rect">
            <a:avLst/>
          </a:prstGeom>
        </p:spPr>
      </p:pic>
      <p:pic>
        <p:nvPicPr>
          <p:cNvPr id="402" name="Picture 40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89670" y="2335530"/>
            <a:ext cx="22193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Presentation</Application>
  <PresentationFormat>Широкоэкранный</PresentationFormat>
  <Paragraphs>60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2024-05-16T06:13:00Z</dcterms:created>
  <dcterms:modified xsi:type="dcterms:W3CDTF">2024-06-14T08:00:55Z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E75443A523974699B96436C775097C0D_12</vt:lpwstr>
  </property>
  <property fmtid="{D5CDD505-2E9C-101B-9397-08002B2CF9AE}" pid="3" name="KSOProductBuildVer">
    <vt:lpwstr>1033-12.2.0.17119</vt:lpwstr>
  </property>
</Properties>
</file>