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 showGuides="1">
      <p:cViewPr varScale="1">
        <p:scale>
          <a:sx n="98" d="100"/>
          <a:sy n="98" d="100"/>
        </p:scale>
        <p:origin x="96" y="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F68DB1-310C-4CEE-A619-025B05432B02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F0778F-4C99-4797-9BC8-AB78CDFB97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90395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Микроволновка, рука, </a:t>
            </a:r>
            <a:r>
              <a:rPr lang="ru-RU" dirty="0" err="1"/>
              <a:t>мискер</a:t>
            </a:r>
            <a:r>
              <a:rPr lang="ru-RU" dirty="0"/>
              <a:t> рыба мороженое рысь ягуар зефир зебра</a:t>
            </a:r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F50C5-6140-4DA1-B06B-94B50FCE2B9D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7877257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9B29E5-2707-663A-0819-200BB1D6CB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75B2A20-7B54-189B-8D8C-38555A8468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A01D42-15D2-941F-662D-50119655F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B8220E-19DF-8CA2-2633-E9A031A11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68968B-D02E-F96C-0B6D-2CBFCC171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08653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01AF2E-976B-5412-6CB0-0D50CFDD1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4B63986-AFAD-33CF-5B7A-D2A7BE33C9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B9007F-7424-FEB8-BF82-7FC5E6EBC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A7DE61-22AB-05AE-1712-76E394702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28245F-535E-F8D0-6F65-A25F90874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939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DE4C441-68D3-30B4-8DDC-81EDE00D90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0367D4E-0D16-DAA7-B8D4-BF5EF4441D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72CC46-3CBA-A3DE-A7FC-56BA2256E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678CCF-51FF-BB82-0617-66FE07124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3B0739-4D36-6ADF-D821-868B160D5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46805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B5EA0-3931-6F15-1C4B-36C0ACBEA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935602-BCA1-ABB1-DD50-7650DF6202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E8DDFD-023F-65ED-35F2-14312FD97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088A87-4BFB-EEE3-3AA3-F85067F63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2B1087-82BA-B3B4-AE51-3FD77A58A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44460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2F9C91-98DD-D6A6-523C-2178295FF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F974B01-E1B6-3DFE-8162-036DBDE871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A35927-B83C-4BF3-7BAB-5CB24BF33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051E79-1876-03EF-41F6-E8872E8A8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C18FB6-1B18-5BFB-570F-CC2EC6F61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8046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CAEB5E-CAA9-7F03-E6E2-97FB936B6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CB2D02-C646-4680-F2B1-C72A11F73D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CDD8601-4F68-AC7D-B133-1870FF221C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2EA02E8-888A-B5BA-46B8-03C6C794A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225CFB4-0295-6D20-6FA1-36E41A1F4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50B8DCB-617C-2720-6BF0-FF41FC722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25508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4E28D8-3130-0BDE-F978-A4C3E0B79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438571-C436-DEA2-5CD8-96AF62303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A50FA40-B523-8125-0137-EA7E062190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62766E7-2FEE-5BD4-09E0-9BCBB0E593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D963BFC-C145-219E-0284-41D8639288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6FDC8B5-AD4C-4AB5-E54C-4EB44A072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273899B-85E5-1AA4-8CAD-F04B49EE3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8E4749C-7B66-824D-71E6-59222AF13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34852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72E424-1C5B-4EC8-9B8F-AF190190E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D503637-9C8B-DDEC-7948-0F2E0F239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CF3FE34-8F64-9823-BAE7-4333847DB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5A7EBCF-ED89-8D6B-549E-25328D748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1903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D3B37CC-0FC0-3799-1343-205ADD34C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AA2E31D-FA2E-A3CA-500E-147DA3A96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F6A3069-267F-405B-367C-E90873676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61707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8DC92-AC08-4820-D2D7-6424B3E6F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6AB586-AEEF-83A5-EA17-7030FD714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BDD7ACF-B438-7053-82D4-D9BD148D4E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1684DC7-B3B3-35CA-4614-2CF2F2995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3751630-5324-8948-AE50-4D2C65F6F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F3538A3-838E-C203-3BFF-537056353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5804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F81704-A44F-DAE0-94E5-691E8061F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2B65909-6838-1DA0-01BE-D39412EBD9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2A3B206-1BE6-5E58-F5ED-528B4EE1B8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00E3502-2E40-095E-92F6-E3938A057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DA9F62B-B5B6-0D3E-759D-CC7BA1FD6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55B711-A289-0E05-9BAC-763D9D8DA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030133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086E14-B948-CA86-112A-319D7A63E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C5662E2-3FC6-0DCE-1A04-CF297BB6D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EF7910-C90A-74A7-0FFB-63DFE40A25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A8088A-21C4-D667-E95A-60696A8305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F88D91-5F8F-28AC-4171-3A80303A88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11747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5869815" y="7209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3" name="Овал 12"/>
          <p:cNvSpPr/>
          <p:nvPr/>
        </p:nvSpPr>
        <p:spPr>
          <a:xfrm>
            <a:off x="7891100" y="71377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5" name="Овал 14"/>
          <p:cNvSpPr/>
          <p:nvPr/>
        </p:nvSpPr>
        <p:spPr>
          <a:xfrm>
            <a:off x="9912385" y="67866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7" name="Овал 16"/>
          <p:cNvSpPr/>
          <p:nvPr/>
        </p:nvSpPr>
        <p:spPr>
          <a:xfrm>
            <a:off x="5869815" y="2746079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9" name="Овал 18"/>
          <p:cNvSpPr/>
          <p:nvPr/>
        </p:nvSpPr>
        <p:spPr>
          <a:xfrm>
            <a:off x="7893862" y="2692290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1" name="Овал 20"/>
          <p:cNvSpPr/>
          <p:nvPr/>
        </p:nvSpPr>
        <p:spPr>
          <a:xfrm>
            <a:off x="9912385" y="267592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3" name="Овал 22"/>
          <p:cNvSpPr/>
          <p:nvPr/>
        </p:nvSpPr>
        <p:spPr>
          <a:xfrm>
            <a:off x="5840295" y="463049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5" name="Овал 24"/>
          <p:cNvSpPr/>
          <p:nvPr/>
        </p:nvSpPr>
        <p:spPr>
          <a:xfrm>
            <a:off x="7923245" y="4593277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32" name="Овал 31"/>
          <p:cNvSpPr/>
          <p:nvPr/>
        </p:nvSpPr>
        <p:spPr>
          <a:xfrm>
            <a:off x="9901275" y="4593155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pic>
        <p:nvPicPr>
          <p:cNvPr id="8" name="Рисунок 7" descr="Изображение выглядит как млекопитающее, зебра, зарисовка, живая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FF8DF2AE-57CD-BF68-5181-C3D4EB6DC2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889" y="4673178"/>
            <a:ext cx="1187500" cy="1187500"/>
          </a:xfrm>
          <a:prstGeom prst="rect">
            <a:avLst/>
          </a:prstGeom>
        </p:spPr>
      </p:pic>
      <p:pic>
        <p:nvPicPr>
          <p:cNvPr id="10" name="Рисунок 9" descr="Изображение выглядит как десерт, Сладость, мороженое, еда&#10;&#10;Автоматически созданное описание">
            <a:extLst>
              <a:ext uri="{FF2B5EF4-FFF2-40B4-BE49-F238E27FC236}">
                <a16:creationId xmlns:a16="http://schemas.microsoft.com/office/drawing/2014/main" id="{50E21B22-19DA-BE85-316A-57E0578621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011" y="4721033"/>
            <a:ext cx="1288244" cy="110456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лекопитающее, Большие кошки, ягуар, Вибриссы&#10;&#10;Автоматически созданное описание">
            <a:extLst>
              <a:ext uri="{FF2B5EF4-FFF2-40B4-BE49-F238E27FC236}">
                <a16:creationId xmlns:a16="http://schemas.microsoft.com/office/drawing/2014/main" id="{02F1C72C-245C-339D-45D9-F3868128936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926" y="4693347"/>
            <a:ext cx="1245890" cy="1245890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млекопитающее, Кошачьи, кот, рысь&#10;&#10;Автоматически созданное описание">
            <a:extLst>
              <a:ext uri="{FF2B5EF4-FFF2-40B4-BE49-F238E27FC236}">
                <a16:creationId xmlns:a16="http://schemas.microsoft.com/office/drawing/2014/main" id="{264B4753-B66C-FCB2-AE03-FA38B72BC14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084" y="2761922"/>
            <a:ext cx="1193209" cy="1193209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еда, десерт, молочные продукты, мороженое&#10;&#10;Автоматически созданное описание">
            <a:extLst>
              <a:ext uri="{FF2B5EF4-FFF2-40B4-BE49-F238E27FC236}">
                <a16:creationId xmlns:a16="http://schemas.microsoft.com/office/drawing/2014/main" id="{80B62320-A9DA-23C2-3236-7EC36A80367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015" y="2709470"/>
            <a:ext cx="1337240" cy="1337240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рыба, Биология океана, Организм, Плавник&#10;&#10;Автоматически созданное описание">
            <a:extLst>
              <a:ext uri="{FF2B5EF4-FFF2-40B4-BE49-F238E27FC236}">
                <a16:creationId xmlns:a16="http://schemas.microsoft.com/office/drawing/2014/main" id="{3A1FBA78-9814-70D5-B70F-F9231A67D1B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775" y="2827444"/>
            <a:ext cx="1203111" cy="1203111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рисунок, иллюстрация, мультфильм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A1B9CF91-657D-07C2-0808-D93571B820C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812" y="682486"/>
            <a:ext cx="1277654" cy="1277654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рука, палец, перчатки&#10;&#10;Автоматически созданное описание">
            <a:extLst>
              <a:ext uri="{FF2B5EF4-FFF2-40B4-BE49-F238E27FC236}">
                <a16:creationId xmlns:a16="http://schemas.microsoft.com/office/drawing/2014/main" id="{F2DC2F21-B5A1-873F-B9E0-A0818B613A0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245" y="678666"/>
            <a:ext cx="1199383" cy="1199383"/>
          </a:xfrm>
          <a:prstGeom prst="rect">
            <a:avLst/>
          </a:prstGeom>
        </p:spPr>
      </p:pic>
      <p:pic>
        <p:nvPicPr>
          <p:cNvPr id="36" name="Рисунок 35" descr="Изображение выглядит как телевидение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C18C2FC0-0321-636A-2680-DD10E958DF9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479" y="779853"/>
            <a:ext cx="1253705" cy="1253705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4F6F7B0B-8700-9F6F-C8F5-FF190C953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8B72614B-264C-4A7F-211B-6027D2CE9711}"/>
              </a:ext>
            </a:extLst>
          </p:cNvPr>
          <p:cNvSpPr/>
          <p:nvPr/>
        </p:nvSpPr>
        <p:spPr>
          <a:xfrm>
            <a:off x="3711662" y="349624"/>
            <a:ext cx="1585656" cy="62451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D92C5EA2-B098-E7EF-97B8-865EAFF93716}"/>
              </a:ext>
            </a:extLst>
          </p:cNvPr>
          <p:cNvSpPr/>
          <p:nvPr/>
        </p:nvSpPr>
        <p:spPr>
          <a:xfrm>
            <a:off x="3853993" y="425170"/>
            <a:ext cx="1297547" cy="1297547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54145434-799C-CC66-2978-891BFFFC1262}"/>
              </a:ext>
            </a:extLst>
          </p:cNvPr>
          <p:cNvSpPr/>
          <p:nvPr/>
        </p:nvSpPr>
        <p:spPr>
          <a:xfrm>
            <a:off x="3846411" y="2021380"/>
            <a:ext cx="1297547" cy="1297547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385BF5F3-0980-B0A3-A85A-6DD24A477EB7}"/>
              </a:ext>
            </a:extLst>
          </p:cNvPr>
          <p:cNvSpPr/>
          <p:nvPr/>
        </p:nvSpPr>
        <p:spPr>
          <a:xfrm>
            <a:off x="3838829" y="3617590"/>
            <a:ext cx="1297547" cy="1297547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95657" y="3676407"/>
            <a:ext cx="1183887" cy="1181678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15511" y="2117796"/>
            <a:ext cx="744181" cy="1145178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06364" y="479786"/>
            <a:ext cx="1192803" cy="1237327"/>
          </a:xfrm>
          <a:prstGeom prst="rect">
            <a:avLst/>
          </a:prstGeom>
        </p:spPr>
      </p:pic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8C158B23-BC62-982B-4C8C-0014FBF93A82}"/>
              </a:ext>
            </a:extLst>
          </p:cNvPr>
          <p:cNvSpPr/>
          <p:nvPr/>
        </p:nvSpPr>
        <p:spPr>
          <a:xfrm>
            <a:off x="3853993" y="5210829"/>
            <a:ext cx="1297547" cy="1297547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29840" y="5387524"/>
            <a:ext cx="1145851" cy="104111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A2DFE802-0354-FEBE-5F67-337CBD300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56121" y="1358940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" name="Picture 133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0832" y="3245668"/>
            <a:ext cx="312420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1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25" grpId="0" animBg="1"/>
      <p:bldP spid="3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4996CDA-C73A-40D6-B182-A292D9FB7397}"/>
</file>

<file path=customXml/itemProps2.xml><?xml version="1.0" encoding="utf-8"?>
<ds:datastoreItem xmlns:ds="http://schemas.openxmlformats.org/officeDocument/2006/customXml" ds:itemID="{01FB839F-0F8B-4205-907E-6D18BC2B2F68}"/>
</file>

<file path=customXml/itemProps3.xml><?xml version="1.0" encoding="utf-8"?>
<ds:datastoreItem xmlns:ds="http://schemas.openxmlformats.org/officeDocument/2006/customXml" ds:itemID="{C57C124B-8001-486E-8ABF-83FD30D18C5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Microsoft Office PowerPoint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2025-01-17T09:47:52Z</dcterms:created>
  <dcterms:modified xsi:type="dcterms:W3CDTF">2025-01-17T09:48:10Z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