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1" y="3642144"/>
            <a:ext cx="1210584" cy="12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19" y="5209638"/>
            <a:ext cx="802196" cy="10752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13" y="5056894"/>
            <a:ext cx="1589637" cy="15896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76" y="1659033"/>
            <a:ext cx="3893531" cy="3963346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733" y="1888067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2024-12-02T05:55:00Z</dcterms:created>
  <dcterms:modified xsi:type="dcterms:W3CDTF">2024-12-02T06:15:46Z</dcterms:modified>
</cp:coreProperties>
</file>