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952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обильный телефон, гаджет, Портативное устройство связи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87F7739-7D75-F0AA-8114-AC1AF97888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08" y="340129"/>
            <a:ext cx="1739935" cy="17399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98027F68-53CF-77F8-7EF5-A6CECE6458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80" y="2492140"/>
            <a:ext cx="1538199" cy="153819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79E7117-AE54-BE94-5A5D-898CF8F25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74" y="4549575"/>
            <a:ext cx="1594194" cy="159419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790274" y="1507647"/>
            <a:ext cx="4399016" cy="414817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1565" y="2633345"/>
            <a:ext cx="25527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2024-04-15T16:33:00Z</dcterms:created>
  <dcterms:modified xsi:type="dcterms:W3CDTF">2024-11-02T12:41:51Z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