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 varScale="1">
        <p:scale>
          <a:sx n="100" d="100"/>
          <a:sy n="100" d="100"/>
        </p:scale>
        <p:origin x="876" y="8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13.12.2024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microsoft.com/office/2007/relationships/hdphoto" Target="../media/hdphoto1.wdp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696533" y="144556"/>
            <a:ext cx="6790367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87" y="103513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34" y="105308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34" y="108507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4" y="111658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08507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76" y="105308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01" y="9674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44" y="10351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84" y="11165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04" y="11165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1008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90" y="95305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98" y="106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02" y="921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98" y="90087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6" y="84869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59" y="940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5" y="8486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634E9D08-5833-F38F-E097-28F586978A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r="19339" b="9719"/>
          <a:stretch/>
        </p:blipFill>
        <p:spPr>
          <a:xfrm rot="16200000">
            <a:off x="1720035" y="-955223"/>
            <a:ext cx="4980084" cy="95577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AE8C564-39B9-F24B-954C-E2FADC5107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28" y="2894506"/>
            <a:ext cx="2151871" cy="215187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CC94AA1-17D1-4A49-FC48-A612517081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91" y="3005242"/>
            <a:ext cx="1930400" cy="193040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3D16E2-8104-E4B9-48BD-7DC2DD6C50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0" y="2426996"/>
            <a:ext cx="2967585" cy="296758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AB5155-8010-1FB2-5B18-9CF5DCAA9A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77" y="2532505"/>
            <a:ext cx="2756565" cy="275656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99A4997-31F0-B26B-5837-94C757D368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20" y="2727979"/>
            <a:ext cx="2484924" cy="2484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62A6C63A-1225-F55E-85A5-F91C9C121CC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99" y="3056108"/>
            <a:ext cx="1912836" cy="1912836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BC28F9-3357-3F8C-DA80-1B2CBB9333B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96" y="2339879"/>
            <a:ext cx="2967584" cy="2967584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графическая вставка, рисунок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EB2879-0C3E-1A13-32BB-8F0B8B7CC95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95" y="2713097"/>
            <a:ext cx="2080779" cy="20807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1AD957F-9CC2-EA13-E8AC-A72D94DCB9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49" y="2834661"/>
            <a:ext cx="1987019" cy="198701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нструмент, электропила&#10;&#10;Автоматически созданное описание">
            <a:extLst>
              <a:ext uri="{FF2B5EF4-FFF2-40B4-BE49-F238E27FC236}">
                <a16:creationId xmlns:a16="http://schemas.microsoft.com/office/drawing/2014/main" id="{24DC4F72-0670-35D4-D564-2873BD1C4CD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3779" flipH="1">
            <a:off x="4115804" y="2339879"/>
            <a:ext cx="2484924" cy="248492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FDB4B1B-69BD-5289-EDFD-3C774ECDF0B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50" y="2915361"/>
            <a:ext cx="1987018" cy="1987018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рисунок, графическая вставка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46AF5B0-2CB1-9965-14D2-3E9BA72EE12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20" y="2362280"/>
            <a:ext cx="2803023" cy="280302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C640E7A-BC15-B9FD-A42A-7F61AD3E1AC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9" y="2811442"/>
            <a:ext cx="1912836" cy="1912836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5A5194D-95DE-D3AE-B5FF-5218CFB59E0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05" y="2494049"/>
            <a:ext cx="2671075" cy="2671075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AAB2DC7-0B4D-8D3E-B996-20EF0201984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9" y="2318042"/>
            <a:ext cx="3003216" cy="3003216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FB8881D-07B7-E45C-FDF0-2A8301A0AB56}"/>
              </a:ext>
            </a:extLst>
          </p:cNvPr>
          <p:cNvGrpSpPr/>
          <p:nvPr/>
        </p:nvGrpSpPr>
        <p:grpSpPr>
          <a:xfrm>
            <a:off x="1380621" y="2225547"/>
            <a:ext cx="6673041" cy="3059168"/>
            <a:chOff x="752658" y="2362257"/>
            <a:chExt cx="6673041" cy="3059168"/>
          </a:xfrm>
        </p:grpSpPr>
        <p:pic>
          <p:nvPicPr>
            <p:cNvPr id="85" name="Рисунок 84" descr="Изображение выглядит как рисуно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7AA51C0-2702-35BF-A24E-92C0EDA6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23242" y1="35156" x2="28320" y2="36035"/>
                          <a14:foregroundMark x1="32520" y1="30273" x2="33301" y2="29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744" y="3019945"/>
              <a:ext cx="2006077" cy="200607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6A00882C-8A3F-55E1-69BE-3A695BF9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863" y="3042593"/>
              <a:ext cx="1912836" cy="1912836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4822E0-3E44-B0AA-2CB7-951667E4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58" y="2362257"/>
              <a:ext cx="2915361" cy="3059168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D704C6A3-4BAA-2941-F319-79585D973E43}"/>
              </a:ext>
            </a:extLst>
          </p:cNvPr>
          <p:cNvGrpSpPr/>
          <p:nvPr/>
        </p:nvGrpSpPr>
        <p:grpSpPr>
          <a:xfrm>
            <a:off x="1895026" y="2197937"/>
            <a:ext cx="6166142" cy="3356026"/>
            <a:chOff x="3102900" y="2892916"/>
            <a:chExt cx="4295021" cy="2337637"/>
          </a:xfrm>
        </p:grpSpPr>
        <p:pic>
          <p:nvPicPr>
            <p:cNvPr id="92" name="Рисунок 91" descr="Изображение выглядит как колесо, тележка, транспортное средство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87B69AA7-489C-D10E-F2A0-F29159AF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900" y="2892916"/>
              <a:ext cx="2337637" cy="2337637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Натуральные продукты, овощи, производить, сладкий пе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AC7B5FF3-8D23-4E37-89AE-7C29212D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844" y="3047057"/>
              <a:ext cx="2006077" cy="2006077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B6D6230A-3C4E-ABA5-43EB-4C22D99521E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88" y="4246472"/>
            <a:ext cx="1082434" cy="108243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86FEEA5-56E7-1F02-C07D-6EC7A4ABF568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53" y="2918072"/>
            <a:ext cx="1782162" cy="178216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ультфильм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C98DBAA-E218-5987-B03F-4D9D9BD2FB5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2244719"/>
            <a:ext cx="3054690" cy="305469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F83FD3D4-EB52-5DE3-ADDF-6539B8B5997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0" y="3360682"/>
            <a:ext cx="1082434" cy="108243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B40E2900-A4ED-DFAB-DF56-224B3E7EBAC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52" y="3913735"/>
            <a:ext cx="1082434" cy="10824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603CB21-070D-3AE6-29DC-B5D488E6E0D8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6864">
            <a:off x="3687070" y="2528511"/>
            <a:ext cx="1676259" cy="1676259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A1F8C4C-C0F2-5BCE-11C9-5765E8929275}"/>
              </a:ext>
            </a:extLst>
          </p:cNvPr>
          <p:cNvGrpSpPr/>
          <p:nvPr/>
        </p:nvGrpSpPr>
        <p:grpSpPr>
          <a:xfrm>
            <a:off x="1283220" y="2324710"/>
            <a:ext cx="6822263" cy="3069871"/>
            <a:chOff x="661067" y="2454498"/>
            <a:chExt cx="6822263" cy="3069871"/>
          </a:xfrm>
        </p:grpSpPr>
        <p:pic>
          <p:nvPicPr>
            <p:cNvPr id="110" name="Рисунок 109" descr="Изображение выглядит как устройство, кухонный прибор, Бытовая техника, плита&#10;&#10;Автоматически созданное описание">
              <a:extLst>
                <a:ext uri="{FF2B5EF4-FFF2-40B4-BE49-F238E27FC236}">
                  <a16:creationId xmlns:a16="http://schemas.microsoft.com/office/drawing/2014/main" id="{29B5F8C6-5A0D-03F3-BD68-A97AF02F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288" y="3074129"/>
              <a:ext cx="2450240" cy="2450240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A2C3517B-A77B-03F7-665E-F239951F4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459" y="2936320"/>
              <a:ext cx="2151871" cy="2151871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мультфильм, графическая вста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9FE7815-5F60-0FFF-03BF-F96C35C7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7" y="2454498"/>
              <a:ext cx="2875713" cy="2875713"/>
            </a:xfrm>
            <a:prstGeom prst="rect">
              <a:avLst/>
            </a:prstGeom>
          </p:spPr>
        </p:pic>
      </p:grpSp>
      <p:pic>
        <p:nvPicPr>
          <p:cNvPr id="264" name="Picture 263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198134" y="3738760"/>
            <a:ext cx="24669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E5A2F52-F837-4659-BA6D-D854AF063984}"/>
</file>

<file path=customXml/itemProps2.xml><?xml version="1.0" encoding="utf-8"?>
<ds:datastoreItem xmlns:ds="http://schemas.openxmlformats.org/officeDocument/2006/customXml" ds:itemID="{233D78A4-E390-4BCD-A816-2B76D4B25626}"/>
</file>

<file path=customXml/itemProps3.xml><?xml version="1.0" encoding="utf-8"?>
<ds:datastoreItem xmlns:ds="http://schemas.openxmlformats.org/officeDocument/2006/customXml" ds:itemID="{1492FBEF-E21D-4D30-84E1-77410A63546C}"/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16</cp:revision>
  <dcterms:created xsi:type="dcterms:W3CDTF">2024-05-03T09:09:01Z</dcterms:created>
  <dcterms:modified xsi:type="dcterms:W3CDTF">2024-12-13T11:04:10Z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