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5BAF120-069B-8FE1-B695-6772A91BE3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88" y="4746065"/>
            <a:ext cx="1667770" cy="166777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67033518-1BF9-9A9D-5013-E7899445D6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44" y="2442719"/>
            <a:ext cx="1857914" cy="18579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450158" y="1453425"/>
            <a:ext cx="3611173" cy="340525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9410" y="2510155"/>
            <a:ext cx="3609975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2024-04-15T16:33:00Z</dcterms:created>
  <dcterms:modified xsi:type="dcterms:W3CDTF">2024-11-04T13:48:07Z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