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052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109" r="96413">
                        <a14:foregroundMark x1="5326" y1="45978" x2="5326" y2="45978"/>
                        <a14:foregroundMark x1="90652" y1="22717" x2="90652" y2="22717"/>
                        <a14:foregroundMark x1="96413" y1="22174" x2="96413" y2="22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5401" flipH="1">
            <a:off x="3913891" y="2131922"/>
            <a:ext cx="5845280" cy="6025356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5577690" y="1644311"/>
            <a:ext cx="3835400" cy="264159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0000">
            <a:off x="6062371" y="1306768"/>
            <a:ext cx="3524445" cy="3524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50" y="1630652"/>
            <a:ext cx="2871396" cy="28713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537" y="1312060"/>
            <a:ext cx="3077589" cy="307758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43" y="1592438"/>
            <a:ext cx="2745338" cy="27453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50" y="1874333"/>
            <a:ext cx="2871396" cy="234659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43" y="1616485"/>
            <a:ext cx="2583503" cy="27114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00" y="1513410"/>
            <a:ext cx="3008886" cy="29886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460" y="1698728"/>
            <a:ext cx="2546914" cy="2546914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645" y="2968625"/>
            <a:ext cx="3590925" cy="359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B539329-2BF0-4236-A1FD-E78E0C7A9937}"/>
</file>

<file path=customXml/itemProps2.xml><?xml version="1.0" encoding="utf-8"?>
<ds:datastoreItem xmlns:ds="http://schemas.openxmlformats.org/officeDocument/2006/customXml" ds:itemID="{BD6CC06A-5C06-406E-A6B8-975BAF4C019B}"/>
</file>

<file path=customXml/itemProps3.xml><?xml version="1.0" encoding="utf-8"?>
<ds:datastoreItem xmlns:ds="http://schemas.openxmlformats.org/officeDocument/2006/customXml" ds:itemID="{89372D99-A4DD-475B-B08E-0AA55DD57C5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17</cp:revision>
  <dcterms:created xsi:type="dcterms:W3CDTF">2024-04-12T16:40:00Z</dcterms:created>
  <dcterms:modified xsi:type="dcterms:W3CDTF">2024-12-20T10:07:47Z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99941D67033541FC83E1844E5400CD22_12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