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582" y="4108026"/>
            <a:ext cx="220027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