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65063" y="2439378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Повільно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Швидко</a:t>
            </a:r>
            <a:endParaRPr lang="ru-RU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9" name="Рисунок 5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E790EC2-E8A3-23C3-B71F-A8652AE339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3" y="2755864"/>
            <a:ext cx="1201459" cy="147871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6E279FC-125B-75F6-CE27-4C18D9ADEB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5" y="3289630"/>
            <a:ext cx="1481282" cy="148128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беспозвоночный, морской слизня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6600107-8917-F95D-3BEB-51534DB360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54" y="4419449"/>
            <a:ext cx="1384647" cy="1903889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1759C0A-8791-1803-7455-5A6DCF36605B}"/>
              </a:ext>
            </a:extLst>
          </p:cNvPr>
          <p:cNvGrpSpPr/>
          <p:nvPr/>
        </p:nvGrpSpPr>
        <p:grpSpPr>
          <a:xfrm>
            <a:off x="736347" y="4207231"/>
            <a:ext cx="1476260" cy="1618002"/>
            <a:chOff x="788387" y="4323803"/>
            <a:chExt cx="1183759" cy="1297417"/>
          </a:xfrm>
        </p:grpSpPr>
        <p:pic>
          <p:nvPicPr>
            <p:cNvPr id="56" name="Рисунок 55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DAC95550-115F-D233-4F6B-DC48FE4D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87" y="4437461"/>
              <a:ext cx="1183759" cy="1183759"/>
            </a:xfrm>
            <a:prstGeom prst="rect">
              <a:avLst/>
            </a:prstGeom>
          </p:spPr>
        </p:pic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782C3C16-21C9-0344-87D1-2153F7326DA1}"/>
                </a:ext>
              </a:extLst>
            </p:cNvPr>
            <p:cNvCxnSpPr>
              <a:cxnSpLocks/>
            </p:cNvCxnSpPr>
            <p:nvPr/>
          </p:nvCxnSpPr>
          <p:spPr>
            <a:xfrm>
              <a:off x="889651" y="4323803"/>
              <a:ext cx="336320" cy="6444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Рисунок 78" descr="Изображение выглядит как цветок, лепесток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00083A0-4C1C-D2F7-2FD5-3C42CCF293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73" y="2608715"/>
            <a:ext cx="1245418" cy="124541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луна, пространство, Вселенная, планета&#10;&#10;Автоматически созданное описание">
            <a:extLst>
              <a:ext uri="{FF2B5EF4-FFF2-40B4-BE49-F238E27FC236}">
                <a16:creationId xmlns:a16="http://schemas.microsoft.com/office/drawing/2014/main" id="{9D7ACB37-FA50-FC01-5619-254A30FA698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155" r="15002" b="-1155"/>
          <a:stretch/>
        </p:blipFill>
        <p:spPr>
          <a:xfrm>
            <a:off x="4567386" y="3564995"/>
            <a:ext cx="1119417" cy="105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AAC51E2-59A0-7AA9-CC78-67A6B57338BE}"/>
              </a:ext>
            </a:extLst>
          </p:cNvPr>
          <p:cNvGrpSpPr/>
          <p:nvPr/>
        </p:nvGrpSpPr>
        <p:grpSpPr>
          <a:xfrm>
            <a:off x="4118494" y="4480394"/>
            <a:ext cx="2041454" cy="2041454"/>
            <a:chOff x="2697373" y="5271926"/>
            <a:chExt cx="2335742" cy="2335742"/>
          </a:xfrm>
        </p:grpSpPr>
        <p:pic>
          <p:nvPicPr>
            <p:cNvPr id="75" name="Рисунок 74" descr="Изображение выглядит как собака, графическая вставка, млекопитающее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BE28FB47-2EA2-69A3-3CC7-9F35F7D22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373" y="5271926"/>
              <a:ext cx="2335742" cy="2335742"/>
            </a:xfrm>
            <a:prstGeom prst="rect">
              <a:avLst/>
            </a:prstGeom>
          </p:spPr>
        </p:pic>
        <p:cxnSp>
          <p:nvCxnSpPr>
            <p:cNvPr id="82" name="Прямая со стрелкой 81">
              <a:extLst>
                <a:ext uri="{FF2B5EF4-FFF2-40B4-BE49-F238E27FC236}">
                  <a16:creationId xmlns:a16="http://schemas.microsoft.com/office/drawing/2014/main" id="{CF3F9E21-268D-25A2-813E-F7AEA1623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851" y="5445627"/>
              <a:ext cx="374919" cy="4489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Рисунок 87" descr="Изображение выглядит как рисунок, мультфильм, Детское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A4B2C5E-A804-4659-B5D5-3923375667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4781258"/>
            <a:ext cx="1408265" cy="1408265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754D73B-AD35-FC66-BA01-53BD7570FD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55" y="3385936"/>
            <a:ext cx="1408265" cy="1408265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еда, молочные продукты, крем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15ACA411-A57E-0C27-FDC4-6DBA973337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96" y="4292657"/>
            <a:ext cx="1244237" cy="124423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вакуум, устрой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5D4414-847B-3800-C57B-8C75646F8C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0" y="2681025"/>
            <a:ext cx="1693867" cy="1693867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E2CF59F-27CE-6459-112E-3B6248791F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40" y="4440376"/>
            <a:ext cx="1387949" cy="13879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64" y="1419808"/>
            <a:ext cx="5342785" cy="5438192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52051" y="3676212"/>
            <a:ext cx="140017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41</cp:revision>
  <dcterms:created xsi:type="dcterms:W3CDTF">2024-07-21T13:02:50Z</dcterms:created>
  <dcterms:modified xsi:type="dcterms:W3CDTF">2024-11-13T10:03:07Z</dcterms:modified>
</cp:coreProperties>
</file>