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1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84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5796-450E-491D-89B5-A57FF0B80E9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FDFD-10B7-4E17-8B23-71C85C9E3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  <a:prstGeom prst="rect">
            <a:avLst/>
          </a:prstGeom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7955469" y="1781620"/>
            <a:ext cx="3314688" cy="3391741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/>
          <p:cNvSpPr/>
          <p:nvPr/>
        </p:nvSpPr>
        <p:spPr>
          <a:xfrm>
            <a:off x="3922840" y="412955"/>
            <a:ext cx="1927354" cy="275874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3019" y="4200315"/>
            <a:ext cx="2382981" cy="2247243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5050" r="25555" b="9292"/>
          <a:stretch/>
        </p:blipFill>
        <p:spPr>
          <a:xfrm>
            <a:off x="8920085" y="2063110"/>
            <a:ext cx="1385455" cy="24997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7980" r="13636" b="15556"/>
          <a:stretch/>
        </p:blipFill>
        <p:spPr>
          <a:xfrm>
            <a:off x="8642993" y="2547256"/>
            <a:ext cx="1939637" cy="1860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9" y="2567630"/>
            <a:ext cx="1908186" cy="1908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9923"/>
          <a:stretch/>
        </p:blipFill>
        <p:spPr>
          <a:xfrm>
            <a:off x="8873531" y="2348692"/>
            <a:ext cx="1427019" cy="22141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2597626"/>
            <a:ext cx="1649481" cy="166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r="22361"/>
          <a:stretch/>
        </p:blipFill>
        <p:spPr>
          <a:xfrm>
            <a:off x="8954243" y="2191835"/>
            <a:ext cx="1340092" cy="2474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8182" b="5859"/>
          <a:stretch/>
        </p:blipFill>
        <p:spPr>
          <a:xfrm>
            <a:off x="9026699" y="2245352"/>
            <a:ext cx="1129651" cy="2230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36" y="2596239"/>
            <a:ext cx="1766454" cy="1766454"/>
          </a:xfrm>
          <a:prstGeom prst="rect">
            <a:avLst/>
          </a:prstGeom>
        </p:spPr>
      </p:pic>
      <p:pic>
        <p:nvPicPr>
          <p:cNvPr id="23" name="bfbfbfРисунок 22fbfb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7" y="0"/>
            <a:ext cx="1335009" cy="1351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52473B-24D6-29E3-4156-13FAE0747F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52" y="2094386"/>
            <a:ext cx="2632364" cy="263236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осуд, Банка Мейсона, крышка, Контейнеры для хранения продуктов&#10;&#10;Автоматически созданное описание">
            <a:extLst>
              <a:ext uri="{FF2B5EF4-FFF2-40B4-BE49-F238E27FC236}">
                <a16:creationId xmlns:a16="http://schemas.microsoft.com/office/drawing/2014/main" id="{A608F837-2A32-D9DB-4C11-39174FBA92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68" y="2359694"/>
            <a:ext cx="2267064" cy="226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059B6904-A5BE-0EF6-7D31-BB0229CD9F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1" y="2300421"/>
            <a:ext cx="2315921" cy="2315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07" y="1401204"/>
            <a:ext cx="4018727" cy="4018727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394" y="2666071"/>
            <a:ext cx="1857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411 -0.23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8646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38151 0.2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8438 -0.233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8646 0.272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38737 -0.2296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9245 -0.240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38112 0.2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93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39167 -0.2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959 0.265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2024-08-10T10:32:59Z</dcterms:created>
  <dcterms:modified xsi:type="dcterms:W3CDTF">2024-11-20T13:32:33Z</dcterms:modified>
</cp:coreProperties>
</file>