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"/>
  </p:notesMasterIdLst>
  <p:sldIdLst>
    <p:sldId id="445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4630"/>
  </p:normalViewPr>
  <p:slideViewPr>
    <p:cSldViewPr snapToGrid="0">
      <p:cViewPr varScale="1">
        <p:scale>
          <a:sx n="102" d="100"/>
          <a:sy n="102" d="100"/>
        </p:scale>
        <p:origin x="83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17637D-38E6-4E6A-941B-23A9A221684B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E3E349-4669-4FBB-B60E-15E417BCF8B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E3E349-4669-4FBB-B60E-15E417BCF8BF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C1E14D-C2B6-AC41-BA5A-3B92B3712F7D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Рисунок 26" descr="Изображение выглядит как вода, дизайн, искусство&#10;&#10;Автоматически созданное описание"/>
          <p:cNvPicPr>
            <a:picLocks noChangeAspect="1"/>
          </p:cNvPicPr>
          <p:nvPr/>
        </p:nvPicPr>
        <p:blipFill rotWithShape="1">
          <a:blip r:embed="rId4"/>
          <a:srcRect t="15616"/>
          <a:stretch>
            <a:fillRect/>
          </a:stretch>
        </p:blipFill>
        <p:spPr>
          <a:xfrm>
            <a:off x="663" y="0"/>
            <a:ext cx="12190674" cy="6858000"/>
          </a:xfrm>
          <a:prstGeom prst="rect">
            <a:avLst/>
          </a:prstGeom>
        </p:spPr>
      </p:pic>
      <p:sp>
        <p:nvSpPr>
          <p:cNvPr id="15" name="Прямоугольник: скругленные углы 14"/>
          <p:cNvSpPr/>
          <p:nvPr/>
        </p:nvSpPr>
        <p:spPr>
          <a:xfrm>
            <a:off x="4165873" y="341770"/>
            <a:ext cx="4694518" cy="2715465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Группа 10"/>
          <p:cNvGrpSpPr/>
          <p:nvPr/>
        </p:nvGrpSpPr>
        <p:grpSpPr>
          <a:xfrm rot="10800000">
            <a:off x="4500501" y="679517"/>
            <a:ext cx="1150847" cy="693178"/>
            <a:chOff x="6671576" y="903976"/>
            <a:chExt cx="2975204" cy="1792023"/>
          </a:xfrm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48526">
              <a:off x="7885032" y="928155"/>
              <a:ext cx="1761748" cy="1767844"/>
            </a:xfrm>
            <a:prstGeom prst="rect">
              <a:avLst/>
            </a:prstGeom>
          </p:spPr>
        </p:pic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089733">
              <a:off x="6674624" y="900928"/>
              <a:ext cx="1761748" cy="1767844"/>
            </a:xfrm>
            <a:prstGeom prst="rect">
              <a:avLst/>
            </a:prstGeom>
          </p:spPr>
        </p:pic>
      </p:grpSp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3909" y="577782"/>
            <a:ext cx="818178" cy="88522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4445" y="618382"/>
            <a:ext cx="1185383" cy="868630"/>
          </a:xfrm>
          <a:prstGeom prst="rect">
            <a:avLst/>
          </a:prstGeom>
        </p:spPr>
      </p:pic>
      <p:pic>
        <p:nvPicPr>
          <p:cNvPr id="19" name="Рисунок 18" descr="Изображение выглядит как устройство, термометр&#10;&#10;Автоматически созданное описание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32465" y="1674524"/>
            <a:ext cx="1094932" cy="1094932"/>
          </a:xfrm>
          <a:prstGeom prst="rect">
            <a:avLst/>
          </a:prstGeom>
        </p:spPr>
      </p:pic>
      <p:pic>
        <p:nvPicPr>
          <p:cNvPr id="25" name="Рисунок 24" descr="Изображение выглядит как бутылка, графическая вставка, дизайн&#10;&#10;Автоматически созданное описание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08710" y="1674524"/>
            <a:ext cx="1094932" cy="1094932"/>
          </a:xfrm>
          <a:prstGeom prst="rect">
            <a:avLst/>
          </a:prstGeom>
        </p:spPr>
      </p:pic>
      <p:pic>
        <p:nvPicPr>
          <p:cNvPr id="20" name="Рисунок 19" descr="Изображение выглядит как одежда, улыбка, графическая вставка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flipH="1">
            <a:off x="64806" y="2221990"/>
            <a:ext cx="4417483" cy="441748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7295" y="3625217"/>
            <a:ext cx="1640019" cy="1239416"/>
          </a:xfrm>
          <a:prstGeom prst="rect">
            <a:avLst/>
          </a:prstGeom>
        </p:spPr>
      </p:pic>
      <p:pic>
        <p:nvPicPr>
          <p:cNvPr id="43" name="Picture 42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903845" y="3057525"/>
            <a:ext cx="2600325" cy="3467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83 -0.00672 L -0.11472 0.00532 L -0.10717 0.48078 L -0.10951 0.48217 L -0.10951 0.48217 " pathEditMode="relative" ptsTypes="AAAAA">
                                      <p:cBhvr>
                                        <p:cTn id="2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82 -0.00347 L -0.23086 0.00324 L -0.2211 0.47871 L -0.2211 0.47732 " pathEditMode="relative" ptsTypes="AAAA">
                                      <p:cBhvr>
                                        <p:cTn id="2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6 -0.00139 L -0.34857 0.01875 L -0.3289 0.46597 L -0.32669 0.47014 " pathEditMode="relative" ptsTypes="AAAA">
                                      <p:cBhvr>
                                        <p:cTn id="3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33 -0.00092 L -0.15312 0.02732 L -0.14635 0.30348 L -0.15013 0.3007 " pathEditMode="relative" ptsTypes="AAAA">
                                      <p:cBhvr>
                                        <p:cTn id="3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17 0.00463 L -0.29883 0.04491 L -0.29883 0.30487 L -0.29662 0.30625 " pathEditMode="relative" ptsTypes="AAAA">
                                      <p:cBhvr>
                                        <p:cTn id="4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ELMIRA</dc:creator>
  <cp:lastModifiedBy>Администратор</cp:lastModifiedBy>
  <cp:revision>8</cp:revision>
  <dcterms:created xsi:type="dcterms:W3CDTF">2024-04-15T09:19:00Z</dcterms:created>
  <dcterms:modified xsi:type="dcterms:W3CDTF">2024-11-08T12:49:14Z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DC224B4FDE3B48FBB9E4E7F045ED9B88_12</vt:lpwstr>
  </property>
  <property fmtid="{D5CDD505-2E9C-101B-9397-08002B2CF9AE}" pid="3" name="KSOProductBuildVer">
    <vt:lpwstr>1033-12.2.0.17119</vt:lpwstr>
  </property>
</Properties>
</file>