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6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5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5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7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3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3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813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3C7E-B6B7-42E9-B165-72B63FCD280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9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116970" y="633584"/>
            <a:ext cx="8451511" cy="55144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1E45BB8-EB02-DBDF-3747-71093C41E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5549" y="782791"/>
            <a:ext cx="8200568" cy="525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odarok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" y="6147997"/>
            <a:ext cx="665805" cy="67407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9" t="36247" b="25042"/>
          <a:stretch/>
        </p:blipFill>
        <p:spPr>
          <a:xfrm rot="21204992">
            <a:off x="7592225" y="4367215"/>
            <a:ext cx="1678561" cy="7152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542" y="1387687"/>
            <a:ext cx="2041312" cy="2041312"/>
          </a:xfrm>
          <a:prstGeom prst="rect">
            <a:avLst/>
          </a:prstGeom>
        </p:spPr>
      </p:pic>
      <p:pic>
        <p:nvPicPr>
          <p:cNvPr id="3" name="роз 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8" t="1861" r="13459" b="5575"/>
          <a:stretch/>
        </p:blipFill>
        <p:spPr>
          <a:xfrm>
            <a:off x="3422252" y="3863179"/>
            <a:ext cx="722671" cy="9108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9872" y="3036331"/>
            <a:ext cx="1472463" cy="1472463"/>
          </a:xfrm>
          <a:prstGeom prst="rect">
            <a:avLst/>
          </a:prstGeom>
        </p:spPr>
      </p:pic>
      <p:pic>
        <p:nvPicPr>
          <p:cNvPr id="6" name="русPicture 8">
            <a:extLst>
              <a:ext uri="{FF2B5EF4-FFF2-40B4-BE49-F238E27FC236}">
                <a16:creationId xmlns:a16="http://schemas.microsoft.com/office/drawing/2014/main" id="{3D9AE1DD-A099-53B1-E180-1818C8B7BC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9" r="12792"/>
          <a:stretch/>
        </p:blipFill>
        <p:spPr bwMode="auto">
          <a:xfrm>
            <a:off x="3056215" y="2366552"/>
            <a:ext cx="943896" cy="133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русалкаПрямоугольник 22"/>
          <p:cNvSpPr/>
          <p:nvPr/>
        </p:nvSpPr>
        <p:spPr>
          <a:xfrm>
            <a:off x="3036608" y="2514937"/>
            <a:ext cx="983110" cy="10888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ысьPicture 18">
            <a:extLst>
              <a:ext uri="{FF2B5EF4-FFF2-40B4-BE49-F238E27FC236}">
                <a16:creationId xmlns:a16="http://schemas.microsoft.com/office/drawing/2014/main" id="{6E732B93-85A8-DDA3-8662-505E2AF5A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3352" y="4633638"/>
            <a:ext cx="1131812" cy="113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ыб Picture 10">
            <a:extLst>
              <a:ext uri="{FF2B5EF4-FFF2-40B4-BE49-F238E27FC236}">
                <a16:creationId xmlns:a16="http://schemas.microsoft.com/office/drawing/2014/main" id="{59EF23AF-E406-0022-8D69-24257548E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2153" y="3782584"/>
            <a:ext cx="1119689" cy="111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44D0C2C2-2451-9BF1-C732-AC867723947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814" y="3451454"/>
            <a:ext cx="1130730" cy="114758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готип, мультфильм, текст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492C2551-9D6E-C410-5962-228C36AE049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506" y="4593355"/>
            <a:ext cx="1487658" cy="117209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89F7A1F2-0469-C2CA-7DA4-CEAC8F733AC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123" y="4704927"/>
            <a:ext cx="1345374" cy="1345374"/>
          </a:xfrm>
          <a:prstGeom prst="rect">
            <a:avLst/>
          </a:prstGeom>
        </p:spPr>
      </p:pic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13029" y="4025246"/>
            <a:ext cx="237172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0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0.37565 0.227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76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0.35651 0.022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0.47956 -0.116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71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0.29609 -0.1287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5" y="-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0.22618 0.030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08646 0.0622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12383 -0.11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FF303B7-6D3A-4571-8B1E-288B44915B3F}"/>
</file>

<file path=customXml/itemProps2.xml><?xml version="1.0" encoding="utf-8"?>
<ds:datastoreItem xmlns:ds="http://schemas.openxmlformats.org/officeDocument/2006/customXml" ds:itemID="{0054348A-11E3-4B13-8BFE-FE559A162446}"/>
</file>

<file path=customXml/itemProps3.xml><?xml version="1.0" encoding="utf-8"?>
<ds:datastoreItem xmlns:ds="http://schemas.openxmlformats.org/officeDocument/2006/customXml" ds:itemID="{2F486EB1-23BA-4992-B033-C442CF365E39}"/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36</cp:revision>
  <dcterms:created xsi:type="dcterms:W3CDTF">2024-08-13T18:15:50Z</dcterms:created>
  <dcterms:modified xsi:type="dcterms:W3CDTF">2024-12-11T22:22:03Z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